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2"/>
  </p:notesMasterIdLst>
  <p:sldIdLst>
    <p:sldId id="256" r:id="rId2"/>
    <p:sldId id="296" r:id="rId3"/>
    <p:sldId id="299" r:id="rId4"/>
    <p:sldId id="301" r:id="rId5"/>
    <p:sldId id="302" r:id="rId6"/>
    <p:sldId id="303" r:id="rId7"/>
    <p:sldId id="304" r:id="rId8"/>
    <p:sldId id="263" r:id="rId9"/>
    <p:sldId id="264" r:id="rId10"/>
    <p:sldId id="265" r:id="rId11"/>
    <p:sldId id="266" r:id="rId12"/>
    <p:sldId id="267" r:id="rId13"/>
    <p:sldId id="268" r:id="rId14"/>
    <p:sldId id="269" r:id="rId15"/>
    <p:sldId id="300" r:id="rId16"/>
    <p:sldId id="270" r:id="rId17"/>
    <p:sldId id="271" r:id="rId18"/>
    <p:sldId id="272" r:id="rId19"/>
    <p:sldId id="274" r:id="rId20"/>
    <p:sldId id="275" r:id="rId21"/>
    <p:sldId id="276" r:id="rId22"/>
    <p:sldId id="277" r:id="rId23"/>
    <p:sldId id="278" r:id="rId24"/>
    <p:sldId id="280" r:id="rId25"/>
    <p:sldId id="281" r:id="rId26"/>
    <p:sldId id="305" r:id="rId27"/>
    <p:sldId id="297" r:id="rId28"/>
    <p:sldId id="284" r:id="rId29"/>
    <p:sldId id="285" r:id="rId30"/>
    <p:sldId id="286" r:id="rId31"/>
    <p:sldId id="287" r:id="rId32"/>
    <p:sldId id="288" r:id="rId33"/>
    <p:sldId id="289" r:id="rId34"/>
    <p:sldId id="290" r:id="rId35"/>
    <p:sldId id="291" r:id="rId36"/>
    <p:sldId id="306" r:id="rId37"/>
    <p:sldId id="292" r:id="rId38"/>
    <p:sldId id="293" r:id="rId39"/>
    <p:sldId id="294" r:id="rId40"/>
    <p:sldId id="295"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E16"/>
    <a:srgbClr val="C8F7FC"/>
    <a:srgbClr val="F1FA82"/>
    <a:srgbClr val="FFF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9" autoAdjust="0"/>
    <p:restoredTop sz="95026" autoAdjust="0"/>
  </p:normalViewPr>
  <p:slideViewPr>
    <p:cSldViewPr>
      <p:cViewPr varScale="1">
        <p:scale>
          <a:sx n="80" d="100"/>
          <a:sy n="80" d="100"/>
        </p:scale>
        <p:origin x="177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62"/>
    </p:cViewPr>
  </p:sorterViewPr>
  <p:notesViewPr>
    <p:cSldViewPr showGuides="1">
      <p:cViewPr varScale="1">
        <p:scale>
          <a:sx n="63" d="100"/>
          <a:sy n="63" d="100"/>
        </p:scale>
        <p:origin x="-247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FBF6D-40E4-4B1E-928F-566D55F4020C}"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05D7B963-7475-4227-A6D9-11F672A537F5}">
      <dgm:prSet custT="1"/>
      <dgm:spPr/>
      <dgm:t>
        <a:bodyPr/>
        <a:lstStyle/>
        <a:p>
          <a:pPr algn="ctr" rtl="0"/>
          <a:r>
            <a:rPr lang="en-US" sz="2000" dirty="0"/>
            <a:t>Materials</a:t>
          </a:r>
        </a:p>
      </dgm:t>
    </dgm:pt>
    <dgm:pt modelId="{E9CCFC5E-FB51-4A41-BF13-052C79814AF8}" type="parTrans" cxnId="{0E5D05FB-B302-4911-9E35-FB51F6DA5446}">
      <dgm:prSet/>
      <dgm:spPr/>
      <dgm:t>
        <a:bodyPr/>
        <a:lstStyle/>
        <a:p>
          <a:endParaRPr lang="en-US"/>
        </a:p>
      </dgm:t>
    </dgm:pt>
    <dgm:pt modelId="{70F90817-EB58-4563-B92B-2E5381B1E786}" type="sibTrans" cxnId="{0E5D05FB-B302-4911-9E35-FB51F6DA5446}">
      <dgm:prSet/>
      <dgm:spPr/>
      <dgm:t>
        <a:bodyPr/>
        <a:lstStyle/>
        <a:p>
          <a:endParaRPr lang="en-US"/>
        </a:p>
      </dgm:t>
    </dgm:pt>
    <dgm:pt modelId="{B4628B43-6B51-4ECE-BFAA-1C953DE13E1E}">
      <dgm:prSet custT="1"/>
      <dgm:spPr/>
      <dgm:t>
        <a:bodyPr/>
        <a:lstStyle/>
        <a:p>
          <a:pPr algn="ctr" rtl="0"/>
          <a:r>
            <a:rPr lang="en-US" sz="2000" dirty="0"/>
            <a:t>Styles</a:t>
          </a:r>
        </a:p>
      </dgm:t>
    </dgm:pt>
    <dgm:pt modelId="{8ABF9D8B-723F-42BA-869F-2B0B063E35DB}" type="parTrans" cxnId="{08FF251B-9A57-48D7-9A1C-7090770CB2E8}">
      <dgm:prSet/>
      <dgm:spPr/>
      <dgm:t>
        <a:bodyPr/>
        <a:lstStyle/>
        <a:p>
          <a:endParaRPr lang="en-US"/>
        </a:p>
      </dgm:t>
    </dgm:pt>
    <dgm:pt modelId="{31B469FF-9EA6-4484-B126-8EB382C3180F}" type="sibTrans" cxnId="{08FF251B-9A57-48D7-9A1C-7090770CB2E8}">
      <dgm:prSet/>
      <dgm:spPr/>
      <dgm:t>
        <a:bodyPr/>
        <a:lstStyle/>
        <a:p>
          <a:endParaRPr lang="en-US"/>
        </a:p>
      </dgm:t>
    </dgm:pt>
    <dgm:pt modelId="{5463931E-F66F-4296-BA0B-80C0016198CC}">
      <dgm:prSet custT="1"/>
      <dgm:spPr/>
      <dgm:t>
        <a:bodyPr/>
        <a:lstStyle/>
        <a:p>
          <a:pPr algn="ctr" rtl="0"/>
          <a:r>
            <a:rPr lang="en-US" sz="2000" dirty="0"/>
            <a:t>Sizing</a:t>
          </a:r>
        </a:p>
      </dgm:t>
    </dgm:pt>
    <dgm:pt modelId="{8E38DAB9-0A74-48FF-9341-997BB64E16C8}" type="parTrans" cxnId="{007965F7-B177-4C78-BACB-986429D27B54}">
      <dgm:prSet/>
      <dgm:spPr/>
      <dgm:t>
        <a:bodyPr/>
        <a:lstStyle/>
        <a:p>
          <a:endParaRPr lang="en-US"/>
        </a:p>
      </dgm:t>
    </dgm:pt>
    <dgm:pt modelId="{FD32C58E-6378-4882-AB32-58C9F273D234}" type="sibTrans" cxnId="{007965F7-B177-4C78-BACB-986429D27B54}">
      <dgm:prSet/>
      <dgm:spPr/>
      <dgm:t>
        <a:bodyPr/>
        <a:lstStyle/>
        <a:p>
          <a:endParaRPr lang="en-US"/>
        </a:p>
      </dgm:t>
    </dgm:pt>
    <dgm:pt modelId="{0F826A26-E84A-45DF-A751-78FE4875F49B}">
      <dgm:prSet custT="1"/>
      <dgm:spPr/>
      <dgm:t>
        <a:bodyPr/>
        <a:lstStyle/>
        <a:p>
          <a:pPr algn="ctr" rtl="0"/>
          <a:r>
            <a:rPr lang="en-US" sz="2000" dirty="0"/>
            <a:t>Fitting</a:t>
          </a:r>
        </a:p>
      </dgm:t>
    </dgm:pt>
    <dgm:pt modelId="{90622B87-E468-4919-8534-EB7B9885563D}" type="parTrans" cxnId="{2538DED8-2777-4A7E-9530-83A986084F1E}">
      <dgm:prSet/>
      <dgm:spPr/>
      <dgm:t>
        <a:bodyPr/>
        <a:lstStyle/>
        <a:p>
          <a:endParaRPr lang="en-US"/>
        </a:p>
      </dgm:t>
    </dgm:pt>
    <dgm:pt modelId="{9810A12E-DE23-401E-A32E-FA7859B18BE9}" type="sibTrans" cxnId="{2538DED8-2777-4A7E-9530-83A986084F1E}">
      <dgm:prSet/>
      <dgm:spPr/>
      <dgm:t>
        <a:bodyPr/>
        <a:lstStyle/>
        <a:p>
          <a:endParaRPr lang="en-US"/>
        </a:p>
      </dgm:t>
    </dgm:pt>
    <dgm:pt modelId="{31B65D21-FC46-4FB6-962F-AB7298EDF574}">
      <dgm:prSet custT="1"/>
      <dgm:spPr/>
      <dgm:t>
        <a:bodyPr/>
        <a:lstStyle/>
        <a:p>
          <a:pPr algn="ctr" rtl="0"/>
          <a:r>
            <a:rPr lang="en-US" sz="1800" dirty="0"/>
            <a:t>Bridles</a:t>
          </a:r>
        </a:p>
      </dgm:t>
    </dgm:pt>
    <dgm:pt modelId="{7E72A329-35E2-43A7-B661-C2D90955B457}" type="parTrans" cxnId="{10B5A763-E583-4E48-856B-4689EBFDCCE4}">
      <dgm:prSet/>
      <dgm:spPr/>
      <dgm:t>
        <a:bodyPr/>
        <a:lstStyle/>
        <a:p>
          <a:endParaRPr lang="en-US"/>
        </a:p>
      </dgm:t>
    </dgm:pt>
    <dgm:pt modelId="{02CD149A-3867-46B4-905A-A550A6EF2CB8}" type="sibTrans" cxnId="{10B5A763-E583-4E48-856B-4689EBFDCCE4}">
      <dgm:prSet/>
      <dgm:spPr/>
      <dgm:t>
        <a:bodyPr/>
        <a:lstStyle/>
        <a:p>
          <a:endParaRPr lang="en-US"/>
        </a:p>
      </dgm:t>
    </dgm:pt>
    <dgm:pt modelId="{7008242B-A6B0-4C3F-B05D-66895246ED38}">
      <dgm:prSet custT="1"/>
      <dgm:spPr/>
      <dgm:t>
        <a:bodyPr/>
        <a:lstStyle/>
        <a:p>
          <a:pPr algn="ctr" rtl="0"/>
          <a:r>
            <a:rPr lang="en-US" sz="1800" dirty="0"/>
            <a:t>Saddles</a:t>
          </a:r>
        </a:p>
      </dgm:t>
    </dgm:pt>
    <dgm:pt modelId="{80232815-EF03-4BBF-ADAF-95CE951023CE}" type="parTrans" cxnId="{1D8FFDBF-598C-4CA8-AB39-E646328983EC}">
      <dgm:prSet/>
      <dgm:spPr/>
      <dgm:t>
        <a:bodyPr/>
        <a:lstStyle/>
        <a:p>
          <a:endParaRPr lang="en-US"/>
        </a:p>
      </dgm:t>
    </dgm:pt>
    <dgm:pt modelId="{58CEBD55-5908-4EE5-8344-20EE7EF66C77}" type="sibTrans" cxnId="{1D8FFDBF-598C-4CA8-AB39-E646328983EC}">
      <dgm:prSet/>
      <dgm:spPr/>
      <dgm:t>
        <a:bodyPr/>
        <a:lstStyle/>
        <a:p>
          <a:endParaRPr lang="en-US"/>
        </a:p>
      </dgm:t>
    </dgm:pt>
    <dgm:pt modelId="{DD8998FE-D696-4E56-95AD-10FA0E7D2FF4}">
      <dgm:prSet custT="1"/>
      <dgm:spPr/>
      <dgm:t>
        <a:bodyPr/>
        <a:lstStyle/>
        <a:p>
          <a:pPr algn="ctr" rtl="0"/>
          <a:r>
            <a:rPr lang="en-US" sz="1800" dirty="0"/>
            <a:t>Breeching</a:t>
          </a:r>
        </a:p>
      </dgm:t>
    </dgm:pt>
    <dgm:pt modelId="{5D39A272-D463-42DB-9DAF-A1E617C6E65D}" type="parTrans" cxnId="{0DB2CABB-8946-4E4A-928E-2F65E762ACBC}">
      <dgm:prSet/>
      <dgm:spPr/>
      <dgm:t>
        <a:bodyPr/>
        <a:lstStyle/>
        <a:p>
          <a:endParaRPr lang="en-US"/>
        </a:p>
      </dgm:t>
    </dgm:pt>
    <dgm:pt modelId="{0ACA71B6-73EB-4368-95B8-993A833A8E65}" type="sibTrans" cxnId="{0DB2CABB-8946-4E4A-928E-2F65E762ACBC}">
      <dgm:prSet/>
      <dgm:spPr/>
      <dgm:t>
        <a:bodyPr/>
        <a:lstStyle/>
        <a:p>
          <a:endParaRPr lang="en-US"/>
        </a:p>
      </dgm:t>
    </dgm:pt>
    <dgm:pt modelId="{EB534CDF-C03A-4E77-89D3-3A50212D46B5}">
      <dgm:prSet custT="1"/>
      <dgm:spPr/>
      <dgm:t>
        <a:bodyPr/>
        <a:lstStyle/>
        <a:p>
          <a:pPr algn="ctr" rtl="0"/>
          <a:r>
            <a:rPr lang="en-US" sz="2000" dirty="0"/>
            <a:t>Fine Tuning</a:t>
          </a:r>
        </a:p>
      </dgm:t>
    </dgm:pt>
    <dgm:pt modelId="{F7D83897-E526-4ABE-B949-E1AD82DE8FCB}" type="parTrans" cxnId="{06835F37-A939-4105-A365-A0024639B9B4}">
      <dgm:prSet/>
      <dgm:spPr/>
      <dgm:t>
        <a:bodyPr/>
        <a:lstStyle/>
        <a:p>
          <a:endParaRPr lang="en-US"/>
        </a:p>
      </dgm:t>
    </dgm:pt>
    <dgm:pt modelId="{7930A30F-A44C-409D-8FCD-943CFE6AEA07}" type="sibTrans" cxnId="{06835F37-A939-4105-A365-A0024639B9B4}">
      <dgm:prSet/>
      <dgm:spPr/>
      <dgm:t>
        <a:bodyPr/>
        <a:lstStyle/>
        <a:p>
          <a:endParaRPr lang="en-US"/>
        </a:p>
      </dgm:t>
    </dgm:pt>
    <dgm:pt modelId="{BBA70E99-66D6-4360-8A48-B306EA892B32}">
      <dgm:prSet custT="1"/>
      <dgm:spPr/>
      <dgm:t>
        <a:bodyPr/>
        <a:lstStyle/>
        <a:p>
          <a:pPr algn="ctr" rtl="0"/>
          <a:r>
            <a:rPr lang="en-US" sz="1800" dirty="0"/>
            <a:t>Collars</a:t>
          </a:r>
        </a:p>
      </dgm:t>
    </dgm:pt>
    <dgm:pt modelId="{6D895F9D-AE6D-4E2E-B2EB-1AD7932E79B2}" type="parTrans" cxnId="{59699A7A-D47A-45CE-AD5D-125F7B1E96F0}">
      <dgm:prSet/>
      <dgm:spPr/>
      <dgm:t>
        <a:bodyPr/>
        <a:lstStyle/>
        <a:p>
          <a:endParaRPr lang="en-US"/>
        </a:p>
      </dgm:t>
    </dgm:pt>
    <dgm:pt modelId="{6EA0ED06-BC29-45AC-9233-4B79055C1651}" type="sibTrans" cxnId="{59699A7A-D47A-45CE-AD5D-125F7B1E96F0}">
      <dgm:prSet/>
      <dgm:spPr/>
      <dgm:t>
        <a:bodyPr/>
        <a:lstStyle/>
        <a:p>
          <a:endParaRPr lang="en-US"/>
        </a:p>
      </dgm:t>
    </dgm:pt>
    <dgm:pt modelId="{8D4D21B0-EC11-4063-BB2C-239102FB9A2B}" type="pres">
      <dgm:prSet presAssocID="{BCEFBF6D-40E4-4B1E-928F-566D55F4020C}" presName="linear" presStyleCnt="0">
        <dgm:presLayoutVars>
          <dgm:animLvl val="lvl"/>
          <dgm:resizeHandles val="exact"/>
        </dgm:presLayoutVars>
      </dgm:prSet>
      <dgm:spPr/>
    </dgm:pt>
    <dgm:pt modelId="{BEE692B6-7FB2-4A09-952C-396CC63ACC83}" type="pres">
      <dgm:prSet presAssocID="{05D7B963-7475-4227-A6D9-11F672A537F5}" presName="parentText" presStyleLbl="node1" presStyleIdx="0" presStyleCnt="5">
        <dgm:presLayoutVars>
          <dgm:chMax val="0"/>
          <dgm:bulletEnabled val="1"/>
        </dgm:presLayoutVars>
      </dgm:prSet>
      <dgm:spPr/>
    </dgm:pt>
    <dgm:pt modelId="{BCC79D8E-903E-4A54-99DD-41644E787C74}" type="pres">
      <dgm:prSet presAssocID="{70F90817-EB58-4563-B92B-2E5381B1E786}" presName="spacer" presStyleCnt="0"/>
      <dgm:spPr/>
    </dgm:pt>
    <dgm:pt modelId="{AD80A046-DB3A-4405-9DCA-14BA434A4756}" type="pres">
      <dgm:prSet presAssocID="{B4628B43-6B51-4ECE-BFAA-1C953DE13E1E}" presName="parentText" presStyleLbl="node1" presStyleIdx="1" presStyleCnt="5">
        <dgm:presLayoutVars>
          <dgm:chMax val="0"/>
          <dgm:bulletEnabled val="1"/>
        </dgm:presLayoutVars>
      </dgm:prSet>
      <dgm:spPr/>
    </dgm:pt>
    <dgm:pt modelId="{39857C01-7F77-4F7A-BCEB-E72FBD4DA89F}" type="pres">
      <dgm:prSet presAssocID="{31B469FF-9EA6-4484-B126-8EB382C3180F}" presName="spacer" presStyleCnt="0"/>
      <dgm:spPr/>
    </dgm:pt>
    <dgm:pt modelId="{7707E4EF-CAA8-4A4F-BA27-C03AAA861331}" type="pres">
      <dgm:prSet presAssocID="{5463931E-F66F-4296-BA0B-80C0016198CC}" presName="parentText" presStyleLbl="node1" presStyleIdx="2" presStyleCnt="5">
        <dgm:presLayoutVars>
          <dgm:chMax val="0"/>
          <dgm:bulletEnabled val="1"/>
        </dgm:presLayoutVars>
      </dgm:prSet>
      <dgm:spPr/>
    </dgm:pt>
    <dgm:pt modelId="{8061156D-3B51-463D-973C-4EAAB13DA538}" type="pres">
      <dgm:prSet presAssocID="{FD32C58E-6378-4882-AB32-58C9F273D234}" presName="spacer" presStyleCnt="0"/>
      <dgm:spPr/>
    </dgm:pt>
    <dgm:pt modelId="{9CD3755E-23F5-436E-94F9-C455E8B83F29}" type="pres">
      <dgm:prSet presAssocID="{0F826A26-E84A-45DF-A751-78FE4875F49B}" presName="parentText" presStyleLbl="node1" presStyleIdx="3" presStyleCnt="5">
        <dgm:presLayoutVars>
          <dgm:chMax val="0"/>
          <dgm:bulletEnabled val="1"/>
        </dgm:presLayoutVars>
      </dgm:prSet>
      <dgm:spPr/>
    </dgm:pt>
    <dgm:pt modelId="{06042AC0-C944-489F-917C-6E80F458F3A0}" type="pres">
      <dgm:prSet presAssocID="{0F826A26-E84A-45DF-A751-78FE4875F49B}" presName="childText" presStyleLbl="revTx" presStyleIdx="0" presStyleCnt="1">
        <dgm:presLayoutVars>
          <dgm:bulletEnabled val="1"/>
        </dgm:presLayoutVars>
      </dgm:prSet>
      <dgm:spPr/>
    </dgm:pt>
    <dgm:pt modelId="{C62BE14D-19BA-45CE-B9EF-4F152C963E4E}" type="pres">
      <dgm:prSet presAssocID="{EB534CDF-C03A-4E77-89D3-3A50212D46B5}" presName="parentText" presStyleLbl="node1" presStyleIdx="4" presStyleCnt="5">
        <dgm:presLayoutVars>
          <dgm:chMax val="0"/>
          <dgm:bulletEnabled val="1"/>
        </dgm:presLayoutVars>
      </dgm:prSet>
      <dgm:spPr/>
    </dgm:pt>
  </dgm:ptLst>
  <dgm:cxnLst>
    <dgm:cxn modelId="{2538DED8-2777-4A7E-9530-83A986084F1E}" srcId="{BCEFBF6D-40E4-4B1E-928F-566D55F4020C}" destId="{0F826A26-E84A-45DF-A751-78FE4875F49B}" srcOrd="3" destOrd="0" parTransId="{90622B87-E468-4919-8534-EB7B9885563D}" sibTransId="{9810A12E-DE23-401E-A32E-FA7859B18BE9}"/>
    <dgm:cxn modelId="{F638994B-6FED-4C42-AA27-C81477ED0D73}" type="presOf" srcId="{B4628B43-6B51-4ECE-BFAA-1C953DE13E1E}" destId="{AD80A046-DB3A-4405-9DCA-14BA434A4756}" srcOrd="0" destOrd="0" presId="urn:microsoft.com/office/officeart/2005/8/layout/vList2"/>
    <dgm:cxn modelId="{0DB2CABB-8946-4E4A-928E-2F65E762ACBC}" srcId="{0F826A26-E84A-45DF-A751-78FE4875F49B}" destId="{DD8998FE-D696-4E56-95AD-10FA0E7D2FF4}" srcOrd="3" destOrd="0" parTransId="{5D39A272-D463-42DB-9DAF-A1E617C6E65D}" sibTransId="{0ACA71B6-73EB-4368-95B8-993A833A8E65}"/>
    <dgm:cxn modelId="{DBFF7395-093C-4F47-AB19-214FA6E9734C}" type="presOf" srcId="{BBA70E99-66D6-4360-8A48-B306EA892B32}" destId="{06042AC0-C944-489F-917C-6E80F458F3A0}" srcOrd="0" destOrd="1" presId="urn:microsoft.com/office/officeart/2005/8/layout/vList2"/>
    <dgm:cxn modelId="{09CBFF4C-11E0-4ED3-A506-A9E198DE450E}" type="presOf" srcId="{7008242B-A6B0-4C3F-B05D-66895246ED38}" destId="{06042AC0-C944-489F-917C-6E80F458F3A0}" srcOrd="0" destOrd="2" presId="urn:microsoft.com/office/officeart/2005/8/layout/vList2"/>
    <dgm:cxn modelId="{08FF251B-9A57-48D7-9A1C-7090770CB2E8}" srcId="{BCEFBF6D-40E4-4B1E-928F-566D55F4020C}" destId="{B4628B43-6B51-4ECE-BFAA-1C953DE13E1E}" srcOrd="1" destOrd="0" parTransId="{8ABF9D8B-723F-42BA-869F-2B0B063E35DB}" sibTransId="{31B469FF-9EA6-4484-B126-8EB382C3180F}"/>
    <dgm:cxn modelId="{D171B502-F368-4AC2-9FB8-B3A2370FC646}" type="presOf" srcId="{0F826A26-E84A-45DF-A751-78FE4875F49B}" destId="{9CD3755E-23F5-436E-94F9-C455E8B83F29}" srcOrd="0" destOrd="0" presId="urn:microsoft.com/office/officeart/2005/8/layout/vList2"/>
    <dgm:cxn modelId="{8E1FB489-B2DA-40F9-BF9D-CBB3E15419E4}" type="presOf" srcId="{EB534CDF-C03A-4E77-89D3-3A50212D46B5}" destId="{C62BE14D-19BA-45CE-B9EF-4F152C963E4E}" srcOrd="0" destOrd="0" presId="urn:microsoft.com/office/officeart/2005/8/layout/vList2"/>
    <dgm:cxn modelId="{007965F7-B177-4C78-BACB-986429D27B54}" srcId="{BCEFBF6D-40E4-4B1E-928F-566D55F4020C}" destId="{5463931E-F66F-4296-BA0B-80C0016198CC}" srcOrd="2" destOrd="0" parTransId="{8E38DAB9-0A74-48FF-9341-997BB64E16C8}" sibTransId="{FD32C58E-6378-4882-AB32-58C9F273D234}"/>
    <dgm:cxn modelId="{10B5A763-E583-4E48-856B-4689EBFDCCE4}" srcId="{0F826A26-E84A-45DF-A751-78FE4875F49B}" destId="{31B65D21-FC46-4FB6-962F-AB7298EDF574}" srcOrd="0" destOrd="0" parTransId="{7E72A329-35E2-43A7-B661-C2D90955B457}" sibTransId="{02CD149A-3867-46B4-905A-A550A6EF2CB8}"/>
    <dgm:cxn modelId="{B90B730B-9F4F-4693-84B2-5DC8D6CE736C}" type="presOf" srcId="{5463931E-F66F-4296-BA0B-80C0016198CC}" destId="{7707E4EF-CAA8-4A4F-BA27-C03AAA861331}" srcOrd="0" destOrd="0" presId="urn:microsoft.com/office/officeart/2005/8/layout/vList2"/>
    <dgm:cxn modelId="{B03AF60F-868C-4E35-A720-2FB3EA599970}" type="presOf" srcId="{31B65D21-FC46-4FB6-962F-AB7298EDF574}" destId="{06042AC0-C944-489F-917C-6E80F458F3A0}" srcOrd="0" destOrd="0" presId="urn:microsoft.com/office/officeart/2005/8/layout/vList2"/>
    <dgm:cxn modelId="{1D8FFDBF-598C-4CA8-AB39-E646328983EC}" srcId="{0F826A26-E84A-45DF-A751-78FE4875F49B}" destId="{7008242B-A6B0-4C3F-B05D-66895246ED38}" srcOrd="2" destOrd="0" parTransId="{80232815-EF03-4BBF-ADAF-95CE951023CE}" sibTransId="{58CEBD55-5908-4EE5-8344-20EE7EF66C77}"/>
    <dgm:cxn modelId="{BDD00C81-ADDB-4FB8-BBE7-B99AE3E99F9F}" type="presOf" srcId="{BCEFBF6D-40E4-4B1E-928F-566D55F4020C}" destId="{8D4D21B0-EC11-4063-BB2C-239102FB9A2B}" srcOrd="0" destOrd="0" presId="urn:microsoft.com/office/officeart/2005/8/layout/vList2"/>
    <dgm:cxn modelId="{0E5D05FB-B302-4911-9E35-FB51F6DA5446}" srcId="{BCEFBF6D-40E4-4B1E-928F-566D55F4020C}" destId="{05D7B963-7475-4227-A6D9-11F672A537F5}" srcOrd="0" destOrd="0" parTransId="{E9CCFC5E-FB51-4A41-BF13-052C79814AF8}" sibTransId="{70F90817-EB58-4563-B92B-2E5381B1E786}"/>
    <dgm:cxn modelId="{2B586FC8-9F9F-4C7C-8C3F-0975B5C17A09}" type="presOf" srcId="{DD8998FE-D696-4E56-95AD-10FA0E7D2FF4}" destId="{06042AC0-C944-489F-917C-6E80F458F3A0}" srcOrd="0" destOrd="3" presId="urn:microsoft.com/office/officeart/2005/8/layout/vList2"/>
    <dgm:cxn modelId="{59699A7A-D47A-45CE-AD5D-125F7B1E96F0}" srcId="{0F826A26-E84A-45DF-A751-78FE4875F49B}" destId="{BBA70E99-66D6-4360-8A48-B306EA892B32}" srcOrd="1" destOrd="0" parTransId="{6D895F9D-AE6D-4E2E-B2EB-1AD7932E79B2}" sibTransId="{6EA0ED06-BC29-45AC-9233-4B79055C1651}"/>
    <dgm:cxn modelId="{06835F37-A939-4105-A365-A0024639B9B4}" srcId="{BCEFBF6D-40E4-4B1E-928F-566D55F4020C}" destId="{EB534CDF-C03A-4E77-89D3-3A50212D46B5}" srcOrd="4" destOrd="0" parTransId="{F7D83897-E526-4ABE-B949-E1AD82DE8FCB}" sibTransId="{7930A30F-A44C-409D-8FCD-943CFE6AEA07}"/>
    <dgm:cxn modelId="{11913300-A830-423B-AE6F-AE3C46940239}" type="presOf" srcId="{05D7B963-7475-4227-A6D9-11F672A537F5}" destId="{BEE692B6-7FB2-4A09-952C-396CC63ACC83}" srcOrd="0" destOrd="0" presId="urn:microsoft.com/office/officeart/2005/8/layout/vList2"/>
    <dgm:cxn modelId="{CBD1E9F4-F164-43B2-8DF0-0E7C59CF98E1}" type="presParOf" srcId="{8D4D21B0-EC11-4063-BB2C-239102FB9A2B}" destId="{BEE692B6-7FB2-4A09-952C-396CC63ACC83}" srcOrd="0" destOrd="0" presId="urn:microsoft.com/office/officeart/2005/8/layout/vList2"/>
    <dgm:cxn modelId="{AD2F4B00-0052-4A14-B05D-B9125CA8E545}" type="presParOf" srcId="{8D4D21B0-EC11-4063-BB2C-239102FB9A2B}" destId="{BCC79D8E-903E-4A54-99DD-41644E787C74}" srcOrd="1" destOrd="0" presId="urn:microsoft.com/office/officeart/2005/8/layout/vList2"/>
    <dgm:cxn modelId="{AD79BDD8-8669-4844-BBB4-E54F07C8A0F6}" type="presParOf" srcId="{8D4D21B0-EC11-4063-BB2C-239102FB9A2B}" destId="{AD80A046-DB3A-4405-9DCA-14BA434A4756}" srcOrd="2" destOrd="0" presId="urn:microsoft.com/office/officeart/2005/8/layout/vList2"/>
    <dgm:cxn modelId="{D7F44D06-85A1-4AD3-9037-17503C020D2F}" type="presParOf" srcId="{8D4D21B0-EC11-4063-BB2C-239102FB9A2B}" destId="{39857C01-7F77-4F7A-BCEB-E72FBD4DA89F}" srcOrd="3" destOrd="0" presId="urn:microsoft.com/office/officeart/2005/8/layout/vList2"/>
    <dgm:cxn modelId="{EDF5AE85-A8C2-4D54-9998-E92A7FAD1BBE}" type="presParOf" srcId="{8D4D21B0-EC11-4063-BB2C-239102FB9A2B}" destId="{7707E4EF-CAA8-4A4F-BA27-C03AAA861331}" srcOrd="4" destOrd="0" presId="urn:microsoft.com/office/officeart/2005/8/layout/vList2"/>
    <dgm:cxn modelId="{316AF3ED-BC96-4616-8382-2D42877988EF}" type="presParOf" srcId="{8D4D21B0-EC11-4063-BB2C-239102FB9A2B}" destId="{8061156D-3B51-463D-973C-4EAAB13DA538}" srcOrd="5" destOrd="0" presId="urn:microsoft.com/office/officeart/2005/8/layout/vList2"/>
    <dgm:cxn modelId="{51BD9785-1798-46D2-B553-51BF3A0E4C86}" type="presParOf" srcId="{8D4D21B0-EC11-4063-BB2C-239102FB9A2B}" destId="{9CD3755E-23F5-436E-94F9-C455E8B83F29}" srcOrd="6" destOrd="0" presId="urn:microsoft.com/office/officeart/2005/8/layout/vList2"/>
    <dgm:cxn modelId="{5C0947A4-1D47-44A8-9A35-51E4D813C653}" type="presParOf" srcId="{8D4D21B0-EC11-4063-BB2C-239102FB9A2B}" destId="{06042AC0-C944-489F-917C-6E80F458F3A0}" srcOrd="7" destOrd="0" presId="urn:microsoft.com/office/officeart/2005/8/layout/vList2"/>
    <dgm:cxn modelId="{9D96D5B8-3823-46FA-83FE-65581A110DBB}" type="presParOf" srcId="{8D4D21B0-EC11-4063-BB2C-239102FB9A2B}" destId="{C62BE14D-19BA-45CE-B9EF-4F152C963E4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9BDF47-93B9-479C-B144-8A661B69AA60}"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0CE1035C-D368-4CC8-A3DC-5B73161017EA}">
      <dgm:prSet/>
      <dgm:spPr/>
      <dgm:t>
        <a:bodyPr/>
        <a:lstStyle/>
        <a:p>
          <a:pPr algn="ctr" rtl="0"/>
          <a:r>
            <a:rPr lang="en-US" dirty="0"/>
            <a:t>Treeless vs. Tree </a:t>
          </a:r>
        </a:p>
      </dgm:t>
    </dgm:pt>
    <dgm:pt modelId="{A86C3AB0-E3C9-4BB0-A5E0-DD05402A714A}" type="parTrans" cxnId="{EA5F5A6B-50B1-47C9-B15F-031429C93C0D}">
      <dgm:prSet/>
      <dgm:spPr/>
      <dgm:t>
        <a:bodyPr/>
        <a:lstStyle/>
        <a:p>
          <a:endParaRPr lang="en-US"/>
        </a:p>
      </dgm:t>
    </dgm:pt>
    <dgm:pt modelId="{396BC20F-4040-472B-B6F5-63CE18EDEFAD}" type="sibTrans" cxnId="{EA5F5A6B-50B1-47C9-B15F-031429C93C0D}">
      <dgm:prSet/>
      <dgm:spPr/>
      <dgm:t>
        <a:bodyPr/>
        <a:lstStyle/>
        <a:p>
          <a:endParaRPr lang="en-US"/>
        </a:p>
      </dgm:t>
    </dgm:pt>
    <dgm:pt modelId="{9E1506D7-0D1D-4545-B1D5-9454AAC5B940}">
      <dgm:prSet/>
      <dgm:spPr/>
      <dgm:t>
        <a:bodyPr/>
        <a:lstStyle/>
        <a:p>
          <a:pPr algn="ctr" rtl="0"/>
          <a:r>
            <a:rPr lang="en-US" dirty="0"/>
            <a:t>Girth</a:t>
          </a:r>
        </a:p>
      </dgm:t>
    </dgm:pt>
    <dgm:pt modelId="{70B7B5AF-67ED-4859-8DA9-A9A7502DACBC}" type="parTrans" cxnId="{AD8D81F0-3004-4BBB-9FE2-9F957F557349}">
      <dgm:prSet/>
      <dgm:spPr/>
      <dgm:t>
        <a:bodyPr/>
        <a:lstStyle/>
        <a:p>
          <a:endParaRPr lang="en-US"/>
        </a:p>
      </dgm:t>
    </dgm:pt>
    <dgm:pt modelId="{FE3C9DCC-95D4-40E4-8D5D-33F470CB4BEE}" type="sibTrans" cxnId="{AD8D81F0-3004-4BBB-9FE2-9F957F557349}">
      <dgm:prSet/>
      <dgm:spPr/>
      <dgm:t>
        <a:bodyPr/>
        <a:lstStyle/>
        <a:p>
          <a:endParaRPr lang="en-US"/>
        </a:p>
      </dgm:t>
    </dgm:pt>
    <dgm:pt modelId="{2DFE5074-D1F9-41AC-91A0-CF9CEF78F21E}">
      <dgm:prSet/>
      <dgm:spPr/>
      <dgm:t>
        <a:bodyPr/>
        <a:lstStyle/>
        <a:p>
          <a:pPr algn="ctr" rtl="0"/>
          <a:r>
            <a:rPr lang="en-US" dirty="0"/>
            <a:t>Tugs</a:t>
          </a:r>
        </a:p>
      </dgm:t>
    </dgm:pt>
    <dgm:pt modelId="{9A7F805B-94CC-48C2-BD97-67EAB4A86574}" type="parTrans" cxnId="{EF4BE23C-393A-4193-AA74-5F526BD6E890}">
      <dgm:prSet/>
      <dgm:spPr/>
      <dgm:t>
        <a:bodyPr/>
        <a:lstStyle/>
        <a:p>
          <a:endParaRPr lang="en-US"/>
        </a:p>
      </dgm:t>
    </dgm:pt>
    <dgm:pt modelId="{904115AD-A6C3-4094-A385-F2C01A10CF7B}" type="sibTrans" cxnId="{EF4BE23C-393A-4193-AA74-5F526BD6E890}">
      <dgm:prSet/>
      <dgm:spPr/>
      <dgm:t>
        <a:bodyPr/>
        <a:lstStyle/>
        <a:p>
          <a:endParaRPr lang="en-US"/>
        </a:p>
      </dgm:t>
    </dgm:pt>
    <dgm:pt modelId="{FDC88DE2-2627-4922-98B2-07AD150670AD}">
      <dgm:prSet/>
      <dgm:spPr/>
      <dgm:t>
        <a:bodyPr/>
        <a:lstStyle/>
        <a:p>
          <a:pPr algn="ctr" rtl="0"/>
          <a:r>
            <a:rPr lang="en-US" dirty="0"/>
            <a:t>Open or English</a:t>
          </a:r>
        </a:p>
      </dgm:t>
    </dgm:pt>
    <dgm:pt modelId="{3503CE9B-939B-47D5-80F1-F7374D7EB5D5}" type="parTrans" cxnId="{2DF4526D-0DB7-434C-8F3B-43CA8F8622BF}">
      <dgm:prSet/>
      <dgm:spPr/>
      <dgm:t>
        <a:bodyPr/>
        <a:lstStyle/>
        <a:p>
          <a:endParaRPr lang="en-US"/>
        </a:p>
      </dgm:t>
    </dgm:pt>
    <dgm:pt modelId="{0F3C6376-78AD-4B3F-BF05-A366CF512DC4}" type="sibTrans" cxnId="{2DF4526D-0DB7-434C-8F3B-43CA8F8622BF}">
      <dgm:prSet/>
      <dgm:spPr/>
      <dgm:t>
        <a:bodyPr/>
        <a:lstStyle/>
        <a:p>
          <a:endParaRPr lang="en-US"/>
        </a:p>
      </dgm:t>
    </dgm:pt>
    <dgm:pt modelId="{04F2024F-C221-4273-98C2-E7F133D34ED6}">
      <dgm:prSet/>
      <dgm:spPr/>
      <dgm:t>
        <a:bodyPr/>
        <a:lstStyle/>
        <a:p>
          <a:pPr algn="ctr" rtl="0"/>
          <a:r>
            <a:rPr lang="en-US" dirty="0"/>
            <a:t>French or Tilbury</a:t>
          </a:r>
        </a:p>
      </dgm:t>
    </dgm:pt>
    <dgm:pt modelId="{B3EA80C2-952E-4101-9644-D9E6F6789286}" type="parTrans" cxnId="{B94ECD31-21A2-4AD3-8BA6-3D6BF49615C0}">
      <dgm:prSet/>
      <dgm:spPr/>
      <dgm:t>
        <a:bodyPr/>
        <a:lstStyle/>
        <a:p>
          <a:endParaRPr lang="en-US"/>
        </a:p>
      </dgm:t>
    </dgm:pt>
    <dgm:pt modelId="{B4404591-BF35-4241-A0C5-93528F3CB496}" type="sibTrans" cxnId="{B94ECD31-21A2-4AD3-8BA6-3D6BF49615C0}">
      <dgm:prSet/>
      <dgm:spPr/>
      <dgm:t>
        <a:bodyPr/>
        <a:lstStyle/>
        <a:p>
          <a:endParaRPr lang="en-US"/>
        </a:p>
      </dgm:t>
    </dgm:pt>
    <dgm:pt modelId="{1F56537A-5BF8-46E3-A81E-0CB22DE589EF}">
      <dgm:prSet/>
      <dgm:spPr/>
      <dgm:t>
        <a:bodyPr/>
        <a:lstStyle/>
        <a:p>
          <a:pPr algn="ctr" rtl="0"/>
          <a:r>
            <a:rPr lang="en-US" dirty="0"/>
            <a:t>Placement</a:t>
          </a:r>
        </a:p>
      </dgm:t>
    </dgm:pt>
    <dgm:pt modelId="{BD82FDC8-E602-4956-A61A-3BE609E7D01B}" type="parTrans" cxnId="{170B3C3D-456B-4655-95D0-66ACED0D8B92}">
      <dgm:prSet/>
      <dgm:spPr/>
      <dgm:t>
        <a:bodyPr/>
        <a:lstStyle/>
        <a:p>
          <a:endParaRPr lang="en-US"/>
        </a:p>
      </dgm:t>
    </dgm:pt>
    <dgm:pt modelId="{3F7AAAB8-CBF6-4ACA-AE11-1267A63D766C}" type="sibTrans" cxnId="{170B3C3D-456B-4655-95D0-66ACED0D8B92}">
      <dgm:prSet/>
      <dgm:spPr/>
      <dgm:t>
        <a:bodyPr/>
        <a:lstStyle/>
        <a:p>
          <a:endParaRPr lang="en-US"/>
        </a:p>
      </dgm:t>
    </dgm:pt>
    <dgm:pt modelId="{BC9079CE-B031-499E-A42B-58908BFB74BB}" type="pres">
      <dgm:prSet presAssocID="{B99BDF47-93B9-479C-B144-8A661B69AA60}" presName="linear" presStyleCnt="0">
        <dgm:presLayoutVars>
          <dgm:animLvl val="lvl"/>
          <dgm:resizeHandles val="exact"/>
        </dgm:presLayoutVars>
      </dgm:prSet>
      <dgm:spPr/>
    </dgm:pt>
    <dgm:pt modelId="{A891D716-B115-40CE-B557-5D285781B4A9}" type="pres">
      <dgm:prSet presAssocID="{0CE1035C-D368-4CC8-A3DC-5B73161017EA}" presName="parentText" presStyleLbl="node1" presStyleIdx="0" presStyleCnt="3">
        <dgm:presLayoutVars>
          <dgm:chMax val="0"/>
          <dgm:bulletEnabled val="1"/>
        </dgm:presLayoutVars>
      </dgm:prSet>
      <dgm:spPr/>
    </dgm:pt>
    <dgm:pt modelId="{D42DB81F-3727-430E-A8B8-B94D78A54059}" type="pres">
      <dgm:prSet presAssocID="{396BC20F-4040-472B-B6F5-63CE18EDEFAD}" presName="spacer" presStyleCnt="0"/>
      <dgm:spPr/>
    </dgm:pt>
    <dgm:pt modelId="{0EDBF37E-906E-4427-9130-917FAC5D453F}" type="pres">
      <dgm:prSet presAssocID="{9E1506D7-0D1D-4545-B1D5-9454AAC5B940}" presName="parentText" presStyleLbl="node1" presStyleIdx="1" presStyleCnt="3">
        <dgm:presLayoutVars>
          <dgm:chMax val="0"/>
          <dgm:bulletEnabled val="1"/>
        </dgm:presLayoutVars>
      </dgm:prSet>
      <dgm:spPr/>
    </dgm:pt>
    <dgm:pt modelId="{011ECBC8-17B9-4F7D-884E-9182F6FC2BE2}" type="pres">
      <dgm:prSet presAssocID="{FE3C9DCC-95D4-40E4-8D5D-33F470CB4BEE}" presName="spacer" presStyleCnt="0"/>
      <dgm:spPr/>
    </dgm:pt>
    <dgm:pt modelId="{80F86889-E7C2-4FC7-868E-9601B6071CD7}" type="pres">
      <dgm:prSet presAssocID="{2DFE5074-D1F9-41AC-91A0-CF9CEF78F21E}" presName="parentText" presStyleLbl="node1" presStyleIdx="2" presStyleCnt="3" custLinFactNeighborY="2264">
        <dgm:presLayoutVars>
          <dgm:chMax val="0"/>
          <dgm:bulletEnabled val="1"/>
        </dgm:presLayoutVars>
      </dgm:prSet>
      <dgm:spPr/>
    </dgm:pt>
    <dgm:pt modelId="{88507506-85EB-40CB-88FA-0DEF7C264A59}" type="pres">
      <dgm:prSet presAssocID="{2DFE5074-D1F9-41AC-91A0-CF9CEF78F21E}" presName="childText" presStyleLbl="revTx" presStyleIdx="0" presStyleCnt="1">
        <dgm:presLayoutVars>
          <dgm:bulletEnabled val="1"/>
        </dgm:presLayoutVars>
      </dgm:prSet>
      <dgm:spPr/>
    </dgm:pt>
  </dgm:ptLst>
  <dgm:cxnLst>
    <dgm:cxn modelId="{2DF4526D-0DB7-434C-8F3B-43CA8F8622BF}" srcId="{2DFE5074-D1F9-41AC-91A0-CF9CEF78F21E}" destId="{FDC88DE2-2627-4922-98B2-07AD150670AD}" srcOrd="0" destOrd="0" parTransId="{3503CE9B-939B-47D5-80F1-F7374D7EB5D5}" sibTransId="{0F3C6376-78AD-4B3F-BF05-A366CF512DC4}"/>
    <dgm:cxn modelId="{6393A213-4ADA-4075-B326-7A4989D19FB4}" type="presOf" srcId="{04F2024F-C221-4273-98C2-E7F133D34ED6}" destId="{88507506-85EB-40CB-88FA-0DEF7C264A59}" srcOrd="0" destOrd="1" presId="urn:microsoft.com/office/officeart/2005/8/layout/vList2"/>
    <dgm:cxn modelId="{170B3C3D-456B-4655-95D0-66ACED0D8B92}" srcId="{2DFE5074-D1F9-41AC-91A0-CF9CEF78F21E}" destId="{1F56537A-5BF8-46E3-A81E-0CB22DE589EF}" srcOrd="2" destOrd="0" parTransId="{BD82FDC8-E602-4956-A61A-3BE609E7D01B}" sibTransId="{3F7AAAB8-CBF6-4ACA-AE11-1267A63D766C}"/>
    <dgm:cxn modelId="{68658F00-1645-4617-833D-285D93AF5E29}" type="presOf" srcId="{1F56537A-5BF8-46E3-A81E-0CB22DE589EF}" destId="{88507506-85EB-40CB-88FA-0DEF7C264A59}" srcOrd="0" destOrd="2" presId="urn:microsoft.com/office/officeart/2005/8/layout/vList2"/>
    <dgm:cxn modelId="{EF4BE23C-393A-4193-AA74-5F526BD6E890}" srcId="{B99BDF47-93B9-479C-B144-8A661B69AA60}" destId="{2DFE5074-D1F9-41AC-91A0-CF9CEF78F21E}" srcOrd="2" destOrd="0" parTransId="{9A7F805B-94CC-48C2-BD97-67EAB4A86574}" sibTransId="{904115AD-A6C3-4094-A385-F2C01A10CF7B}"/>
    <dgm:cxn modelId="{595564CA-AF83-4571-BDB2-7B3AA2348BCB}" type="presOf" srcId="{2DFE5074-D1F9-41AC-91A0-CF9CEF78F21E}" destId="{80F86889-E7C2-4FC7-868E-9601B6071CD7}" srcOrd="0" destOrd="0" presId="urn:microsoft.com/office/officeart/2005/8/layout/vList2"/>
    <dgm:cxn modelId="{ED5D0ABA-15DE-4B2F-B9A9-6F65FDD3F838}" type="presOf" srcId="{0CE1035C-D368-4CC8-A3DC-5B73161017EA}" destId="{A891D716-B115-40CE-B557-5D285781B4A9}" srcOrd="0" destOrd="0" presId="urn:microsoft.com/office/officeart/2005/8/layout/vList2"/>
    <dgm:cxn modelId="{B94ECD31-21A2-4AD3-8BA6-3D6BF49615C0}" srcId="{2DFE5074-D1F9-41AC-91A0-CF9CEF78F21E}" destId="{04F2024F-C221-4273-98C2-E7F133D34ED6}" srcOrd="1" destOrd="0" parTransId="{B3EA80C2-952E-4101-9644-D9E6F6789286}" sibTransId="{B4404591-BF35-4241-A0C5-93528F3CB496}"/>
    <dgm:cxn modelId="{A45AD94A-43A6-4B8C-83ED-DDEEB332D1FB}" type="presOf" srcId="{B99BDF47-93B9-479C-B144-8A661B69AA60}" destId="{BC9079CE-B031-499E-A42B-58908BFB74BB}" srcOrd="0" destOrd="0" presId="urn:microsoft.com/office/officeart/2005/8/layout/vList2"/>
    <dgm:cxn modelId="{AD8D81F0-3004-4BBB-9FE2-9F957F557349}" srcId="{B99BDF47-93B9-479C-B144-8A661B69AA60}" destId="{9E1506D7-0D1D-4545-B1D5-9454AAC5B940}" srcOrd="1" destOrd="0" parTransId="{70B7B5AF-67ED-4859-8DA9-A9A7502DACBC}" sibTransId="{FE3C9DCC-95D4-40E4-8D5D-33F470CB4BEE}"/>
    <dgm:cxn modelId="{EA5F5A6B-50B1-47C9-B15F-031429C93C0D}" srcId="{B99BDF47-93B9-479C-B144-8A661B69AA60}" destId="{0CE1035C-D368-4CC8-A3DC-5B73161017EA}" srcOrd="0" destOrd="0" parTransId="{A86C3AB0-E3C9-4BB0-A5E0-DD05402A714A}" sibTransId="{396BC20F-4040-472B-B6F5-63CE18EDEFAD}"/>
    <dgm:cxn modelId="{B048B86D-ED99-4750-B276-0F1B8C27B2C5}" type="presOf" srcId="{9E1506D7-0D1D-4545-B1D5-9454AAC5B940}" destId="{0EDBF37E-906E-4427-9130-917FAC5D453F}" srcOrd="0" destOrd="0" presId="urn:microsoft.com/office/officeart/2005/8/layout/vList2"/>
    <dgm:cxn modelId="{91B04C03-ECDF-4075-A13C-8B0DDA274A5C}" type="presOf" srcId="{FDC88DE2-2627-4922-98B2-07AD150670AD}" destId="{88507506-85EB-40CB-88FA-0DEF7C264A59}" srcOrd="0" destOrd="0" presId="urn:microsoft.com/office/officeart/2005/8/layout/vList2"/>
    <dgm:cxn modelId="{7A283A6A-0DEE-49F6-AF9F-B4AF99A8CD36}" type="presParOf" srcId="{BC9079CE-B031-499E-A42B-58908BFB74BB}" destId="{A891D716-B115-40CE-B557-5D285781B4A9}" srcOrd="0" destOrd="0" presId="urn:microsoft.com/office/officeart/2005/8/layout/vList2"/>
    <dgm:cxn modelId="{F35CFD06-3FC5-48DB-8AB8-BC018C1C7F9F}" type="presParOf" srcId="{BC9079CE-B031-499E-A42B-58908BFB74BB}" destId="{D42DB81F-3727-430E-A8B8-B94D78A54059}" srcOrd="1" destOrd="0" presId="urn:microsoft.com/office/officeart/2005/8/layout/vList2"/>
    <dgm:cxn modelId="{756CF3EF-E8EF-4C42-8DE3-0D4695DF1A52}" type="presParOf" srcId="{BC9079CE-B031-499E-A42B-58908BFB74BB}" destId="{0EDBF37E-906E-4427-9130-917FAC5D453F}" srcOrd="2" destOrd="0" presId="urn:microsoft.com/office/officeart/2005/8/layout/vList2"/>
    <dgm:cxn modelId="{DBFEA68F-3877-4694-9C38-EEAC9CF2365D}" type="presParOf" srcId="{BC9079CE-B031-499E-A42B-58908BFB74BB}" destId="{011ECBC8-17B9-4F7D-884E-9182F6FC2BE2}" srcOrd="3" destOrd="0" presId="urn:microsoft.com/office/officeart/2005/8/layout/vList2"/>
    <dgm:cxn modelId="{178CF0DB-891D-477A-8629-CC14870A0F87}" type="presParOf" srcId="{BC9079CE-B031-499E-A42B-58908BFB74BB}" destId="{80F86889-E7C2-4FC7-868E-9601B6071CD7}" srcOrd="4" destOrd="0" presId="urn:microsoft.com/office/officeart/2005/8/layout/vList2"/>
    <dgm:cxn modelId="{100F7326-DC06-447E-BFAD-378FCE72E857}" type="presParOf" srcId="{BC9079CE-B031-499E-A42B-58908BFB74BB}" destId="{88507506-85EB-40CB-88FA-0DEF7C264A5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F59833-B3F5-416C-9698-33449FABF1CF}"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192B2273-5BE1-4A36-8275-E637B995599D}">
      <dgm:prSet custT="1"/>
      <dgm:spPr/>
      <dgm:t>
        <a:bodyPr/>
        <a:lstStyle/>
        <a:p>
          <a:pPr algn="ctr" rtl="0"/>
          <a:r>
            <a:rPr lang="en-US" sz="3200" dirty="0"/>
            <a:t>Parts</a:t>
          </a:r>
        </a:p>
      </dgm:t>
    </dgm:pt>
    <dgm:pt modelId="{3B9E4069-82A7-4D91-9BC7-F6A3AFBD00B9}" type="parTrans" cxnId="{DC431A42-441E-47CB-BC70-DB0C9FA2DEAC}">
      <dgm:prSet/>
      <dgm:spPr/>
      <dgm:t>
        <a:bodyPr/>
        <a:lstStyle/>
        <a:p>
          <a:endParaRPr lang="en-US"/>
        </a:p>
      </dgm:t>
    </dgm:pt>
    <dgm:pt modelId="{74576867-3F79-488A-A0E6-78E6FF95EE39}" type="sibTrans" cxnId="{DC431A42-441E-47CB-BC70-DB0C9FA2DEAC}">
      <dgm:prSet/>
      <dgm:spPr/>
      <dgm:t>
        <a:bodyPr/>
        <a:lstStyle/>
        <a:p>
          <a:endParaRPr lang="en-US"/>
        </a:p>
      </dgm:t>
    </dgm:pt>
    <dgm:pt modelId="{50FA21E1-3F1B-40ED-BAC3-FBFF31B28328}" type="pres">
      <dgm:prSet presAssocID="{EAF59833-B3F5-416C-9698-33449FABF1CF}" presName="linear" presStyleCnt="0">
        <dgm:presLayoutVars>
          <dgm:animLvl val="lvl"/>
          <dgm:resizeHandles val="exact"/>
        </dgm:presLayoutVars>
      </dgm:prSet>
      <dgm:spPr/>
    </dgm:pt>
    <dgm:pt modelId="{07455C30-BA66-4C56-B269-026F57822CC8}" type="pres">
      <dgm:prSet presAssocID="{192B2273-5BE1-4A36-8275-E637B995599D}" presName="parentText" presStyleLbl="node1" presStyleIdx="0" presStyleCnt="1">
        <dgm:presLayoutVars>
          <dgm:chMax val="0"/>
          <dgm:bulletEnabled val="1"/>
        </dgm:presLayoutVars>
      </dgm:prSet>
      <dgm:spPr/>
    </dgm:pt>
  </dgm:ptLst>
  <dgm:cxnLst>
    <dgm:cxn modelId="{2E6035FD-684B-4A49-BFAB-7BFF06A2AAF2}" type="presOf" srcId="{EAF59833-B3F5-416C-9698-33449FABF1CF}" destId="{50FA21E1-3F1B-40ED-BAC3-FBFF31B28328}" srcOrd="0" destOrd="0" presId="urn:microsoft.com/office/officeart/2005/8/layout/vList2"/>
    <dgm:cxn modelId="{D2CD4DA8-CBFD-41BE-85A2-6F3F3506E61F}" type="presOf" srcId="{192B2273-5BE1-4A36-8275-E637B995599D}" destId="{07455C30-BA66-4C56-B269-026F57822CC8}" srcOrd="0" destOrd="0" presId="urn:microsoft.com/office/officeart/2005/8/layout/vList2"/>
    <dgm:cxn modelId="{DC431A42-441E-47CB-BC70-DB0C9FA2DEAC}" srcId="{EAF59833-B3F5-416C-9698-33449FABF1CF}" destId="{192B2273-5BE1-4A36-8275-E637B995599D}" srcOrd="0" destOrd="0" parTransId="{3B9E4069-82A7-4D91-9BC7-F6A3AFBD00B9}" sibTransId="{74576867-3F79-488A-A0E6-78E6FF95EE39}"/>
    <dgm:cxn modelId="{949F62E6-9097-43CE-8E51-F5C01A024043}" type="presParOf" srcId="{50FA21E1-3F1B-40ED-BAC3-FBFF31B28328}" destId="{07455C30-BA66-4C56-B269-026F57822CC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dgm:presLayoutVars>
          <dgm:chMax val="0"/>
          <dgm:bulletEnabled val="1"/>
        </dgm:presLayoutVars>
      </dgm:prSet>
      <dgm:spPr/>
    </dgm:pt>
  </dgm:ptLst>
  <dgm:cxnLst>
    <dgm:cxn modelId="{DA9F45BE-47F0-4CFA-8A2D-CCDED810E647}" type="presOf" srcId="{4BC37F6C-ED8D-408C-A821-59A718D8C925}" destId="{81A2A872-32BF-438D-A533-BF7540F48BD6}" srcOrd="0" destOrd="0" presId="urn:microsoft.com/office/officeart/2005/8/layout/vList2"/>
    <dgm:cxn modelId="{BBF13E32-E2CB-421F-92C9-970939645CE1}" type="presOf" srcId="{211E08DF-50C0-47AB-B5A6-A554D4F1302E}" destId="{3EBEFE50-0A3B-4204-9AC8-D5213AA370A4}" srcOrd="0" destOrd="0" presId="urn:microsoft.com/office/officeart/2005/8/layout/vList2"/>
    <dgm:cxn modelId="{DAAFDA58-DF4C-4A9A-8066-0C26A728795F}" srcId="{211E08DF-50C0-47AB-B5A6-A554D4F1302E}" destId="{4BC37F6C-ED8D-408C-A821-59A718D8C925}" srcOrd="0" destOrd="0" parTransId="{12072F25-92C4-4EB9-A0C1-9112E1849E63}" sibTransId="{550104DC-C610-4C86-8E6C-56A00AB4E9FC}"/>
    <dgm:cxn modelId="{5D076D49-E37B-4F22-AD2F-25A9E86B9F06}"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EE80337-4C59-4D5F-9F35-AB49B48B43F1}" type="doc">
      <dgm:prSet loTypeId="urn:microsoft.com/office/officeart/2005/8/layout/vList2" loCatId="list" qsTypeId="urn:microsoft.com/office/officeart/2005/8/quickstyle/3d3" qsCatId="3D" csTypeId="urn:microsoft.com/office/officeart/2005/8/colors/accent0_3" csCatId="mainScheme"/>
      <dgm:spPr/>
      <dgm:t>
        <a:bodyPr/>
        <a:lstStyle/>
        <a:p>
          <a:endParaRPr lang="en-US"/>
        </a:p>
      </dgm:t>
    </dgm:pt>
    <dgm:pt modelId="{5540C880-A33A-4BC3-9962-DD90809F1A71}">
      <dgm:prSet custT="1"/>
      <dgm:spPr/>
      <dgm:t>
        <a:bodyPr/>
        <a:lstStyle/>
        <a:p>
          <a:pPr algn="ctr" rtl="0"/>
          <a:r>
            <a:rPr lang="en-US" sz="2000" b="0" i="0" baseline="0" dirty="0"/>
            <a:t>Styles</a:t>
          </a:r>
          <a:endParaRPr lang="en-US" sz="2000" dirty="0"/>
        </a:p>
      </dgm:t>
    </dgm:pt>
    <dgm:pt modelId="{708D145D-F336-4CB2-BB4A-B0714EED09B9}" type="parTrans" cxnId="{06535B97-16F4-4653-9CA5-250BCE6CB35E}">
      <dgm:prSet/>
      <dgm:spPr/>
      <dgm:t>
        <a:bodyPr/>
        <a:lstStyle/>
        <a:p>
          <a:endParaRPr lang="en-US"/>
        </a:p>
      </dgm:t>
    </dgm:pt>
    <dgm:pt modelId="{8AE2F01C-7B7D-4600-8181-D06F8C88943B}" type="sibTrans" cxnId="{06535B97-16F4-4653-9CA5-250BCE6CB35E}">
      <dgm:prSet/>
      <dgm:spPr/>
      <dgm:t>
        <a:bodyPr/>
        <a:lstStyle/>
        <a:p>
          <a:endParaRPr lang="en-US"/>
        </a:p>
      </dgm:t>
    </dgm:pt>
    <dgm:pt modelId="{2A9763DB-D1FA-441B-93A1-86AD24468F93}">
      <dgm:prSet custT="1"/>
      <dgm:spPr/>
      <dgm:t>
        <a:bodyPr/>
        <a:lstStyle/>
        <a:p>
          <a:pPr algn="ctr" rtl="0"/>
          <a:r>
            <a:rPr lang="en-US" sz="1800" b="0" i="0" baseline="0" dirty="0"/>
            <a:t>Snaffles</a:t>
          </a:r>
          <a:endParaRPr lang="en-US" sz="1800" dirty="0"/>
        </a:p>
      </dgm:t>
    </dgm:pt>
    <dgm:pt modelId="{8057C155-858A-434F-BDC2-72986FB60E6F}" type="parTrans" cxnId="{F30172A6-689D-4D52-8CCE-4EC95DC2CC2A}">
      <dgm:prSet/>
      <dgm:spPr/>
      <dgm:t>
        <a:bodyPr/>
        <a:lstStyle/>
        <a:p>
          <a:endParaRPr lang="en-US"/>
        </a:p>
      </dgm:t>
    </dgm:pt>
    <dgm:pt modelId="{4E92958D-449A-41BA-978B-910E15CBE072}" type="sibTrans" cxnId="{F30172A6-689D-4D52-8CCE-4EC95DC2CC2A}">
      <dgm:prSet/>
      <dgm:spPr/>
      <dgm:t>
        <a:bodyPr/>
        <a:lstStyle/>
        <a:p>
          <a:endParaRPr lang="en-US"/>
        </a:p>
      </dgm:t>
    </dgm:pt>
    <dgm:pt modelId="{BD3E8F6E-59B0-496F-B55C-114AD9589B9B}">
      <dgm:prSet custT="1"/>
      <dgm:spPr/>
      <dgm:t>
        <a:bodyPr/>
        <a:lstStyle/>
        <a:p>
          <a:pPr algn="ctr" rtl="0"/>
          <a:r>
            <a:rPr lang="en-US" sz="1800" dirty="0"/>
            <a:t>Leverage Bits</a:t>
          </a:r>
          <a:endParaRPr lang="en-US" sz="1800" b="0" i="0" baseline="0" dirty="0"/>
        </a:p>
      </dgm:t>
    </dgm:pt>
    <dgm:pt modelId="{86DE7596-144F-4460-9ECD-37C1A4006785}" type="parTrans" cxnId="{A6CDAA7A-81F8-4FDB-B18C-1993711081DC}">
      <dgm:prSet/>
      <dgm:spPr/>
      <dgm:t>
        <a:bodyPr/>
        <a:lstStyle/>
        <a:p>
          <a:endParaRPr lang="en-US"/>
        </a:p>
      </dgm:t>
    </dgm:pt>
    <dgm:pt modelId="{C788A9C0-0B09-45DC-840C-57289B154CFA}" type="sibTrans" cxnId="{A6CDAA7A-81F8-4FDB-B18C-1993711081DC}">
      <dgm:prSet/>
      <dgm:spPr/>
      <dgm:t>
        <a:bodyPr/>
        <a:lstStyle/>
        <a:p>
          <a:endParaRPr lang="en-US"/>
        </a:p>
      </dgm:t>
    </dgm:pt>
    <dgm:pt modelId="{A57379B7-7AB0-4A9B-A3C0-4C4A3A8B82AD}">
      <dgm:prSet custT="1"/>
      <dgm:spPr/>
      <dgm:t>
        <a:bodyPr/>
        <a:lstStyle/>
        <a:p>
          <a:pPr algn="ctr" rtl="0"/>
          <a:r>
            <a:rPr lang="en-US" sz="2000" b="0" i="0" baseline="0" dirty="0"/>
            <a:t>Mouthpieces</a:t>
          </a:r>
          <a:endParaRPr lang="en-US" sz="2000" dirty="0"/>
        </a:p>
      </dgm:t>
    </dgm:pt>
    <dgm:pt modelId="{F91E64D4-CD86-4AAF-BACD-6D0D018057C6}" type="parTrans" cxnId="{3EDF26BC-0170-45E4-B175-99CBFF0ADEB1}">
      <dgm:prSet/>
      <dgm:spPr/>
      <dgm:t>
        <a:bodyPr/>
        <a:lstStyle/>
        <a:p>
          <a:endParaRPr lang="en-US"/>
        </a:p>
      </dgm:t>
    </dgm:pt>
    <dgm:pt modelId="{0DCC7CB1-0453-4EA8-8CB9-D6A126A67BCD}" type="sibTrans" cxnId="{3EDF26BC-0170-45E4-B175-99CBFF0ADEB1}">
      <dgm:prSet/>
      <dgm:spPr/>
      <dgm:t>
        <a:bodyPr/>
        <a:lstStyle/>
        <a:p>
          <a:endParaRPr lang="en-US"/>
        </a:p>
      </dgm:t>
    </dgm:pt>
    <dgm:pt modelId="{872ED674-2B1A-4FFA-B3EC-5C90D9C13DF1}">
      <dgm:prSet custT="1"/>
      <dgm:spPr/>
      <dgm:t>
        <a:bodyPr/>
        <a:lstStyle/>
        <a:p>
          <a:pPr algn="ctr" rtl="0"/>
          <a:r>
            <a:rPr lang="en-US" sz="2000" dirty="0"/>
            <a:t>Cheek pieces</a:t>
          </a:r>
        </a:p>
      </dgm:t>
    </dgm:pt>
    <dgm:pt modelId="{8AA9F913-D529-4818-B11E-19CB9B2CFEF4}" type="parTrans" cxnId="{036482D6-56B7-4981-9364-68BAE2880756}">
      <dgm:prSet/>
      <dgm:spPr/>
      <dgm:t>
        <a:bodyPr/>
        <a:lstStyle/>
        <a:p>
          <a:endParaRPr lang="en-US"/>
        </a:p>
      </dgm:t>
    </dgm:pt>
    <dgm:pt modelId="{BB03526A-EAC5-4AE0-96C4-BAB110B2B500}" type="sibTrans" cxnId="{036482D6-56B7-4981-9364-68BAE2880756}">
      <dgm:prSet/>
      <dgm:spPr/>
      <dgm:t>
        <a:bodyPr/>
        <a:lstStyle/>
        <a:p>
          <a:endParaRPr lang="en-US"/>
        </a:p>
      </dgm:t>
    </dgm:pt>
    <dgm:pt modelId="{70ED4FA4-9D8F-494B-B432-CE18FFAA3588}">
      <dgm:prSet custT="1"/>
      <dgm:spPr/>
      <dgm:t>
        <a:bodyPr/>
        <a:lstStyle/>
        <a:p>
          <a:pPr algn="ctr" rtl="0"/>
          <a:r>
            <a:rPr lang="en-US" sz="2000" b="0" i="0" baseline="0" dirty="0"/>
            <a:t>Materials</a:t>
          </a:r>
          <a:endParaRPr lang="en-US" sz="2000" dirty="0"/>
        </a:p>
      </dgm:t>
    </dgm:pt>
    <dgm:pt modelId="{2F5378E0-24F7-42C1-8101-ED58D6EEECFF}" type="parTrans" cxnId="{24015C64-F33B-4CF8-B693-5EF8C4AC3924}">
      <dgm:prSet/>
      <dgm:spPr/>
      <dgm:t>
        <a:bodyPr/>
        <a:lstStyle/>
        <a:p>
          <a:endParaRPr lang="en-US"/>
        </a:p>
      </dgm:t>
    </dgm:pt>
    <dgm:pt modelId="{9528C3DA-49DE-4D1E-8753-0F89E52CA6C3}" type="sibTrans" cxnId="{24015C64-F33B-4CF8-B693-5EF8C4AC3924}">
      <dgm:prSet/>
      <dgm:spPr/>
      <dgm:t>
        <a:bodyPr/>
        <a:lstStyle/>
        <a:p>
          <a:endParaRPr lang="en-US"/>
        </a:p>
      </dgm:t>
    </dgm:pt>
    <dgm:pt modelId="{72BA9DB9-EDFD-4693-B257-ABE82A537265}">
      <dgm:prSet custT="1"/>
      <dgm:spPr/>
      <dgm:t>
        <a:bodyPr/>
        <a:lstStyle/>
        <a:p>
          <a:pPr algn="ctr" rtl="0"/>
          <a:r>
            <a:rPr lang="en-US" sz="2000" dirty="0"/>
            <a:t>Fitting</a:t>
          </a:r>
          <a:endParaRPr lang="en-US" sz="2000" b="0" i="0" baseline="0" dirty="0"/>
        </a:p>
      </dgm:t>
    </dgm:pt>
    <dgm:pt modelId="{88E7488E-8930-47B7-932B-CC9E9E97792D}" type="parTrans" cxnId="{A6F6B1E5-0360-4090-A65D-9AA090EB3C11}">
      <dgm:prSet/>
      <dgm:spPr/>
      <dgm:t>
        <a:bodyPr/>
        <a:lstStyle/>
        <a:p>
          <a:endParaRPr lang="en-US"/>
        </a:p>
      </dgm:t>
    </dgm:pt>
    <dgm:pt modelId="{B38770AA-04AF-4933-A7D1-FAC60B3637F4}" type="sibTrans" cxnId="{A6F6B1E5-0360-4090-A65D-9AA090EB3C11}">
      <dgm:prSet/>
      <dgm:spPr/>
      <dgm:t>
        <a:bodyPr/>
        <a:lstStyle/>
        <a:p>
          <a:endParaRPr lang="en-US"/>
        </a:p>
      </dgm:t>
    </dgm:pt>
    <dgm:pt modelId="{BAE1D345-0740-4563-B829-98FAE5B85960}" type="pres">
      <dgm:prSet presAssocID="{AEE80337-4C59-4D5F-9F35-AB49B48B43F1}" presName="linear" presStyleCnt="0">
        <dgm:presLayoutVars>
          <dgm:animLvl val="lvl"/>
          <dgm:resizeHandles val="exact"/>
        </dgm:presLayoutVars>
      </dgm:prSet>
      <dgm:spPr/>
    </dgm:pt>
    <dgm:pt modelId="{857CFE19-AE8E-4F35-B456-D8115B8C94BF}" type="pres">
      <dgm:prSet presAssocID="{5540C880-A33A-4BC3-9962-DD90809F1A71}" presName="parentText" presStyleLbl="node1" presStyleIdx="0" presStyleCnt="5">
        <dgm:presLayoutVars>
          <dgm:chMax val="0"/>
          <dgm:bulletEnabled val="1"/>
        </dgm:presLayoutVars>
      </dgm:prSet>
      <dgm:spPr/>
    </dgm:pt>
    <dgm:pt modelId="{8270C8FE-6ABE-4D33-A782-29C2983B58D1}" type="pres">
      <dgm:prSet presAssocID="{5540C880-A33A-4BC3-9962-DD90809F1A71}" presName="childText" presStyleLbl="revTx" presStyleIdx="0" presStyleCnt="1">
        <dgm:presLayoutVars>
          <dgm:bulletEnabled val="1"/>
        </dgm:presLayoutVars>
      </dgm:prSet>
      <dgm:spPr/>
    </dgm:pt>
    <dgm:pt modelId="{E125AB55-2946-4DEF-8675-E3437879A272}" type="pres">
      <dgm:prSet presAssocID="{A57379B7-7AB0-4A9B-A3C0-4C4A3A8B82AD}" presName="parentText" presStyleLbl="node1" presStyleIdx="1" presStyleCnt="5">
        <dgm:presLayoutVars>
          <dgm:chMax val="0"/>
          <dgm:bulletEnabled val="1"/>
        </dgm:presLayoutVars>
      </dgm:prSet>
      <dgm:spPr/>
    </dgm:pt>
    <dgm:pt modelId="{E49F41DD-D959-40AD-9560-F67B9FCEEB16}" type="pres">
      <dgm:prSet presAssocID="{0DCC7CB1-0453-4EA8-8CB9-D6A126A67BCD}" presName="spacer" presStyleCnt="0"/>
      <dgm:spPr/>
    </dgm:pt>
    <dgm:pt modelId="{362662ED-26B1-4F9D-B791-46C9F13E435B}" type="pres">
      <dgm:prSet presAssocID="{872ED674-2B1A-4FFA-B3EC-5C90D9C13DF1}" presName="parentText" presStyleLbl="node1" presStyleIdx="2" presStyleCnt="5">
        <dgm:presLayoutVars>
          <dgm:chMax val="0"/>
          <dgm:bulletEnabled val="1"/>
        </dgm:presLayoutVars>
      </dgm:prSet>
      <dgm:spPr/>
    </dgm:pt>
    <dgm:pt modelId="{BFB0355F-1158-40FA-9429-AF77ED3C820F}" type="pres">
      <dgm:prSet presAssocID="{BB03526A-EAC5-4AE0-96C4-BAB110B2B500}" presName="spacer" presStyleCnt="0"/>
      <dgm:spPr/>
    </dgm:pt>
    <dgm:pt modelId="{E13BFA16-782F-40B2-9EBF-A7928FDB6800}" type="pres">
      <dgm:prSet presAssocID="{70ED4FA4-9D8F-494B-B432-CE18FFAA3588}" presName="parentText" presStyleLbl="node1" presStyleIdx="3" presStyleCnt="5">
        <dgm:presLayoutVars>
          <dgm:chMax val="0"/>
          <dgm:bulletEnabled val="1"/>
        </dgm:presLayoutVars>
      </dgm:prSet>
      <dgm:spPr/>
    </dgm:pt>
    <dgm:pt modelId="{8E525B03-8AAB-425F-B761-5BA8A234D4BF}" type="pres">
      <dgm:prSet presAssocID="{9528C3DA-49DE-4D1E-8753-0F89E52CA6C3}" presName="spacer" presStyleCnt="0"/>
      <dgm:spPr/>
    </dgm:pt>
    <dgm:pt modelId="{D926C7B4-2705-47EC-A509-875117A1885A}" type="pres">
      <dgm:prSet presAssocID="{72BA9DB9-EDFD-4693-B257-ABE82A537265}" presName="parentText" presStyleLbl="node1" presStyleIdx="4" presStyleCnt="5">
        <dgm:presLayoutVars>
          <dgm:chMax val="0"/>
          <dgm:bulletEnabled val="1"/>
        </dgm:presLayoutVars>
      </dgm:prSet>
      <dgm:spPr/>
    </dgm:pt>
  </dgm:ptLst>
  <dgm:cxnLst>
    <dgm:cxn modelId="{528902D1-97A7-4B64-8BB4-EC426AA73F17}" type="presOf" srcId="{2A9763DB-D1FA-441B-93A1-86AD24468F93}" destId="{8270C8FE-6ABE-4D33-A782-29C2983B58D1}" srcOrd="0" destOrd="0" presId="urn:microsoft.com/office/officeart/2005/8/layout/vList2"/>
    <dgm:cxn modelId="{3EDF26BC-0170-45E4-B175-99CBFF0ADEB1}" srcId="{AEE80337-4C59-4D5F-9F35-AB49B48B43F1}" destId="{A57379B7-7AB0-4A9B-A3C0-4C4A3A8B82AD}" srcOrd="1" destOrd="0" parTransId="{F91E64D4-CD86-4AAF-BACD-6D0D018057C6}" sibTransId="{0DCC7CB1-0453-4EA8-8CB9-D6A126A67BCD}"/>
    <dgm:cxn modelId="{7E237C39-AC1F-4F26-92C2-C6A0E8B06C42}" type="presOf" srcId="{BD3E8F6E-59B0-496F-B55C-114AD9589B9B}" destId="{8270C8FE-6ABE-4D33-A782-29C2983B58D1}" srcOrd="0" destOrd="1" presId="urn:microsoft.com/office/officeart/2005/8/layout/vList2"/>
    <dgm:cxn modelId="{A6CDAA7A-81F8-4FDB-B18C-1993711081DC}" srcId="{5540C880-A33A-4BC3-9962-DD90809F1A71}" destId="{BD3E8F6E-59B0-496F-B55C-114AD9589B9B}" srcOrd="1" destOrd="0" parTransId="{86DE7596-144F-4460-9ECD-37C1A4006785}" sibTransId="{C788A9C0-0B09-45DC-840C-57289B154CFA}"/>
    <dgm:cxn modelId="{BAB9254A-FE06-410C-99CE-3A679981F050}" type="presOf" srcId="{72BA9DB9-EDFD-4693-B257-ABE82A537265}" destId="{D926C7B4-2705-47EC-A509-875117A1885A}" srcOrd="0" destOrd="0" presId="urn:microsoft.com/office/officeart/2005/8/layout/vList2"/>
    <dgm:cxn modelId="{5FCBE06A-19CB-4E17-BC95-29F954E7D0EB}" type="presOf" srcId="{5540C880-A33A-4BC3-9962-DD90809F1A71}" destId="{857CFE19-AE8E-4F35-B456-D8115B8C94BF}" srcOrd="0" destOrd="0" presId="urn:microsoft.com/office/officeart/2005/8/layout/vList2"/>
    <dgm:cxn modelId="{036482D6-56B7-4981-9364-68BAE2880756}" srcId="{AEE80337-4C59-4D5F-9F35-AB49B48B43F1}" destId="{872ED674-2B1A-4FFA-B3EC-5C90D9C13DF1}" srcOrd="2" destOrd="0" parTransId="{8AA9F913-D529-4818-B11E-19CB9B2CFEF4}" sibTransId="{BB03526A-EAC5-4AE0-96C4-BAB110B2B500}"/>
    <dgm:cxn modelId="{7E3D336E-6B58-4801-9CAC-F3C5DFCE4486}" type="presOf" srcId="{A57379B7-7AB0-4A9B-A3C0-4C4A3A8B82AD}" destId="{E125AB55-2946-4DEF-8675-E3437879A272}" srcOrd="0" destOrd="0" presId="urn:microsoft.com/office/officeart/2005/8/layout/vList2"/>
    <dgm:cxn modelId="{85C8898A-0215-4ECC-A1D4-7BDA8F37D5FB}" type="presOf" srcId="{AEE80337-4C59-4D5F-9F35-AB49B48B43F1}" destId="{BAE1D345-0740-4563-B829-98FAE5B85960}" srcOrd="0" destOrd="0" presId="urn:microsoft.com/office/officeart/2005/8/layout/vList2"/>
    <dgm:cxn modelId="{24015C64-F33B-4CF8-B693-5EF8C4AC3924}" srcId="{AEE80337-4C59-4D5F-9F35-AB49B48B43F1}" destId="{70ED4FA4-9D8F-494B-B432-CE18FFAA3588}" srcOrd="3" destOrd="0" parTransId="{2F5378E0-24F7-42C1-8101-ED58D6EEECFF}" sibTransId="{9528C3DA-49DE-4D1E-8753-0F89E52CA6C3}"/>
    <dgm:cxn modelId="{B6E3B7A9-9E82-4678-AAAF-B400B002FA2B}" type="presOf" srcId="{872ED674-2B1A-4FFA-B3EC-5C90D9C13DF1}" destId="{362662ED-26B1-4F9D-B791-46C9F13E435B}" srcOrd="0" destOrd="0" presId="urn:microsoft.com/office/officeart/2005/8/layout/vList2"/>
    <dgm:cxn modelId="{06535B97-16F4-4653-9CA5-250BCE6CB35E}" srcId="{AEE80337-4C59-4D5F-9F35-AB49B48B43F1}" destId="{5540C880-A33A-4BC3-9962-DD90809F1A71}" srcOrd="0" destOrd="0" parTransId="{708D145D-F336-4CB2-BB4A-B0714EED09B9}" sibTransId="{8AE2F01C-7B7D-4600-8181-D06F8C88943B}"/>
    <dgm:cxn modelId="{C379D4A5-6C9B-4D37-9497-3F943A5FC7EF}" type="presOf" srcId="{70ED4FA4-9D8F-494B-B432-CE18FFAA3588}" destId="{E13BFA16-782F-40B2-9EBF-A7928FDB6800}" srcOrd="0" destOrd="0" presId="urn:microsoft.com/office/officeart/2005/8/layout/vList2"/>
    <dgm:cxn modelId="{F30172A6-689D-4D52-8CCE-4EC95DC2CC2A}" srcId="{5540C880-A33A-4BC3-9962-DD90809F1A71}" destId="{2A9763DB-D1FA-441B-93A1-86AD24468F93}" srcOrd="0" destOrd="0" parTransId="{8057C155-858A-434F-BDC2-72986FB60E6F}" sibTransId="{4E92958D-449A-41BA-978B-910E15CBE072}"/>
    <dgm:cxn modelId="{A6F6B1E5-0360-4090-A65D-9AA090EB3C11}" srcId="{AEE80337-4C59-4D5F-9F35-AB49B48B43F1}" destId="{72BA9DB9-EDFD-4693-B257-ABE82A537265}" srcOrd="4" destOrd="0" parTransId="{88E7488E-8930-47B7-932B-CC9E9E97792D}" sibTransId="{B38770AA-04AF-4933-A7D1-FAC60B3637F4}"/>
    <dgm:cxn modelId="{9715E86F-1C5B-4ADD-9FF6-A15509C2A589}" type="presParOf" srcId="{BAE1D345-0740-4563-B829-98FAE5B85960}" destId="{857CFE19-AE8E-4F35-B456-D8115B8C94BF}" srcOrd="0" destOrd="0" presId="urn:microsoft.com/office/officeart/2005/8/layout/vList2"/>
    <dgm:cxn modelId="{9541A99A-6319-4A83-9BD2-FA292E97B6B0}" type="presParOf" srcId="{BAE1D345-0740-4563-B829-98FAE5B85960}" destId="{8270C8FE-6ABE-4D33-A782-29C2983B58D1}" srcOrd="1" destOrd="0" presId="urn:microsoft.com/office/officeart/2005/8/layout/vList2"/>
    <dgm:cxn modelId="{374DF4BC-816B-4630-9B30-F73AA26D5F21}" type="presParOf" srcId="{BAE1D345-0740-4563-B829-98FAE5B85960}" destId="{E125AB55-2946-4DEF-8675-E3437879A272}" srcOrd="2" destOrd="0" presId="urn:microsoft.com/office/officeart/2005/8/layout/vList2"/>
    <dgm:cxn modelId="{5BF30FE2-362B-410A-9965-F72FDA8EF4E4}" type="presParOf" srcId="{BAE1D345-0740-4563-B829-98FAE5B85960}" destId="{E49F41DD-D959-40AD-9560-F67B9FCEEB16}" srcOrd="3" destOrd="0" presId="urn:microsoft.com/office/officeart/2005/8/layout/vList2"/>
    <dgm:cxn modelId="{F266285D-4E3D-4470-A12D-FBAE4F1D808E}" type="presParOf" srcId="{BAE1D345-0740-4563-B829-98FAE5B85960}" destId="{362662ED-26B1-4F9D-B791-46C9F13E435B}" srcOrd="4" destOrd="0" presId="urn:microsoft.com/office/officeart/2005/8/layout/vList2"/>
    <dgm:cxn modelId="{5555124B-F77D-48B0-8531-EB5D2BAA8D43}" type="presParOf" srcId="{BAE1D345-0740-4563-B829-98FAE5B85960}" destId="{BFB0355F-1158-40FA-9429-AF77ED3C820F}" srcOrd="5" destOrd="0" presId="urn:microsoft.com/office/officeart/2005/8/layout/vList2"/>
    <dgm:cxn modelId="{9E87BCBE-4A3C-4F30-8F05-E10D9A298408}" type="presParOf" srcId="{BAE1D345-0740-4563-B829-98FAE5B85960}" destId="{E13BFA16-782F-40B2-9EBF-A7928FDB6800}" srcOrd="6" destOrd="0" presId="urn:microsoft.com/office/officeart/2005/8/layout/vList2"/>
    <dgm:cxn modelId="{39D55D43-3FBA-4174-AAFE-9DE33443F26E}" type="presParOf" srcId="{BAE1D345-0740-4563-B829-98FAE5B85960}" destId="{8E525B03-8AAB-425F-B761-5BA8A234D4BF}" srcOrd="7" destOrd="0" presId="urn:microsoft.com/office/officeart/2005/8/layout/vList2"/>
    <dgm:cxn modelId="{9B440A0E-E54D-4D9B-ACB9-CDDCC21F0BB6}" type="presParOf" srcId="{BAE1D345-0740-4563-B829-98FAE5B85960}" destId="{D926C7B4-2705-47EC-A509-875117A1885A}"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D4BAB2-A674-4959-81E0-242E8FBF7DC1}"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27C52F8A-3D79-4CDC-A72B-48B193D97B7E}">
      <dgm:prSet custT="1"/>
      <dgm:spPr/>
      <dgm:t>
        <a:bodyPr/>
        <a:lstStyle/>
        <a:p>
          <a:pPr rtl="0"/>
          <a:r>
            <a:rPr lang="en-US" sz="3200" dirty="0"/>
            <a:t>Non-leverage Bits</a:t>
          </a:r>
        </a:p>
      </dgm:t>
    </dgm:pt>
    <dgm:pt modelId="{B074CADE-C377-43FA-A875-5A7F255E01D2}" type="parTrans" cxnId="{373E7F36-04E6-4306-BA1D-D2F480C5C925}">
      <dgm:prSet/>
      <dgm:spPr/>
      <dgm:t>
        <a:bodyPr/>
        <a:lstStyle/>
        <a:p>
          <a:endParaRPr lang="en-US"/>
        </a:p>
      </dgm:t>
    </dgm:pt>
    <dgm:pt modelId="{CFD13EFE-B42E-469C-ABA6-CF38B829C00F}" type="sibTrans" cxnId="{373E7F36-04E6-4306-BA1D-D2F480C5C925}">
      <dgm:prSet/>
      <dgm:spPr/>
      <dgm:t>
        <a:bodyPr/>
        <a:lstStyle/>
        <a:p>
          <a:endParaRPr lang="en-US"/>
        </a:p>
      </dgm:t>
    </dgm:pt>
    <dgm:pt modelId="{E110F942-029B-4E1B-8325-D37B21EE1ABC}">
      <dgm:prSet custT="1"/>
      <dgm:spPr/>
      <dgm:t>
        <a:bodyPr/>
        <a:lstStyle/>
        <a:p>
          <a:pPr rtl="0"/>
          <a:r>
            <a:rPr lang="en-US" sz="3600" dirty="0"/>
            <a:t>Snaffles</a:t>
          </a:r>
        </a:p>
      </dgm:t>
    </dgm:pt>
    <dgm:pt modelId="{1EE0CEC9-3571-4F31-A562-F60CFDFB512D}" type="parTrans" cxnId="{3E247A5A-FD70-438A-8DB8-E77133249C75}">
      <dgm:prSet/>
      <dgm:spPr/>
      <dgm:t>
        <a:bodyPr/>
        <a:lstStyle/>
        <a:p>
          <a:endParaRPr lang="en-US"/>
        </a:p>
      </dgm:t>
    </dgm:pt>
    <dgm:pt modelId="{B9FD813B-4F8E-49FB-8B6C-3E6A8B14CE24}" type="sibTrans" cxnId="{3E247A5A-FD70-438A-8DB8-E77133249C75}">
      <dgm:prSet/>
      <dgm:spPr/>
      <dgm:t>
        <a:bodyPr/>
        <a:lstStyle/>
        <a:p>
          <a:endParaRPr lang="en-US"/>
        </a:p>
      </dgm:t>
    </dgm:pt>
    <dgm:pt modelId="{7C25E99D-82DD-4C7A-8940-FC7F7C0FAC7D}">
      <dgm:prSet custT="1"/>
      <dgm:spPr/>
      <dgm:t>
        <a:bodyPr/>
        <a:lstStyle/>
        <a:p>
          <a:pPr rtl="0"/>
          <a:r>
            <a:rPr lang="en-US" sz="3600" dirty="0"/>
            <a:t>Bitless</a:t>
          </a:r>
        </a:p>
      </dgm:t>
    </dgm:pt>
    <dgm:pt modelId="{241F35F5-2FA7-4A6F-A310-2A4176775A69}" type="parTrans" cxnId="{91FF5921-0A41-497A-BA11-0D252AD452BE}">
      <dgm:prSet/>
      <dgm:spPr/>
      <dgm:t>
        <a:bodyPr/>
        <a:lstStyle/>
        <a:p>
          <a:endParaRPr lang="en-US"/>
        </a:p>
      </dgm:t>
    </dgm:pt>
    <dgm:pt modelId="{B0CC6AF1-028F-40EA-B081-EA180F305886}" type="sibTrans" cxnId="{91FF5921-0A41-497A-BA11-0D252AD452BE}">
      <dgm:prSet/>
      <dgm:spPr/>
      <dgm:t>
        <a:bodyPr/>
        <a:lstStyle/>
        <a:p>
          <a:endParaRPr lang="en-US"/>
        </a:p>
      </dgm:t>
    </dgm:pt>
    <dgm:pt modelId="{82E71251-59CE-462D-8054-8BC8DD34F09A}" type="pres">
      <dgm:prSet presAssocID="{CDD4BAB2-A674-4959-81E0-242E8FBF7DC1}" presName="linear" presStyleCnt="0">
        <dgm:presLayoutVars>
          <dgm:animLvl val="lvl"/>
          <dgm:resizeHandles val="exact"/>
        </dgm:presLayoutVars>
      </dgm:prSet>
      <dgm:spPr/>
    </dgm:pt>
    <dgm:pt modelId="{DD75F04B-F95F-4D89-B2CD-9DE37D8E80C7}" type="pres">
      <dgm:prSet presAssocID="{27C52F8A-3D79-4CDC-A72B-48B193D97B7E}" presName="parentText" presStyleLbl="node1" presStyleIdx="0" presStyleCnt="1" custScaleY="51282" custLinFactNeighborY="-32169">
        <dgm:presLayoutVars>
          <dgm:chMax val="0"/>
          <dgm:bulletEnabled val="1"/>
        </dgm:presLayoutVars>
      </dgm:prSet>
      <dgm:spPr/>
    </dgm:pt>
    <dgm:pt modelId="{BA4B6CDD-BA1E-4E82-8CC8-6E75C11FFC9F}" type="pres">
      <dgm:prSet presAssocID="{27C52F8A-3D79-4CDC-A72B-48B193D97B7E}" presName="childText" presStyleLbl="revTx" presStyleIdx="0" presStyleCnt="1">
        <dgm:presLayoutVars>
          <dgm:bulletEnabled val="1"/>
        </dgm:presLayoutVars>
      </dgm:prSet>
      <dgm:spPr/>
    </dgm:pt>
  </dgm:ptLst>
  <dgm:cxnLst>
    <dgm:cxn modelId="{91FF5921-0A41-497A-BA11-0D252AD452BE}" srcId="{27C52F8A-3D79-4CDC-A72B-48B193D97B7E}" destId="{7C25E99D-82DD-4C7A-8940-FC7F7C0FAC7D}" srcOrd="1" destOrd="0" parTransId="{241F35F5-2FA7-4A6F-A310-2A4176775A69}" sibTransId="{B0CC6AF1-028F-40EA-B081-EA180F305886}"/>
    <dgm:cxn modelId="{EDD95957-C915-4F3E-9F5A-9EFB8F5E8428}" type="presOf" srcId="{27C52F8A-3D79-4CDC-A72B-48B193D97B7E}" destId="{DD75F04B-F95F-4D89-B2CD-9DE37D8E80C7}" srcOrd="0" destOrd="0" presId="urn:microsoft.com/office/officeart/2005/8/layout/vList2"/>
    <dgm:cxn modelId="{F0267645-C776-4FA6-955A-F518B7AFE71E}" type="presOf" srcId="{7C25E99D-82DD-4C7A-8940-FC7F7C0FAC7D}" destId="{BA4B6CDD-BA1E-4E82-8CC8-6E75C11FFC9F}" srcOrd="0" destOrd="1" presId="urn:microsoft.com/office/officeart/2005/8/layout/vList2"/>
    <dgm:cxn modelId="{1049AE0D-B18A-445B-ACEC-EC22AB359EB8}" type="presOf" srcId="{E110F942-029B-4E1B-8325-D37B21EE1ABC}" destId="{BA4B6CDD-BA1E-4E82-8CC8-6E75C11FFC9F}" srcOrd="0" destOrd="0" presId="urn:microsoft.com/office/officeart/2005/8/layout/vList2"/>
    <dgm:cxn modelId="{5CEEB707-0A5D-4749-B4AA-73F322645D97}" type="presOf" srcId="{CDD4BAB2-A674-4959-81E0-242E8FBF7DC1}" destId="{82E71251-59CE-462D-8054-8BC8DD34F09A}" srcOrd="0" destOrd="0" presId="urn:microsoft.com/office/officeart/2005/8/layout/vList2"/>
    <dgm:cxn modelId="{3E247A5A-FD70-438A-8DB8-E77133249C75}" srcId="{27C52F8A-3D79-4CDC-A72B-48B193D97B7E}" destId="{E110F942-029B-4E1B-8325-D37B21EE1ABC}" srcOrd="0" destOrd="0" parTransId="{1EE0CEC9-3571-4F31-A562-F60CFDFB512D}" sibTransId="{B9FD813B-4F8E-49FB-8B6C-3E6A8B14CE24}"/>
    <dgm:cxn modelId="{373E7F36-04E6-4306-BA1D-D2F480C5C925}" srcId="{CDD4BAB2-A674-4959-81E0-242E8FBF7DC1}" destId="{27C52F8A-3D79-4CDC-A72B-48B193D97B7E}" srcOrd="0" destOrd="0" parTransId="{B074CADE-C377-43FA-A875-5A7F255E01D2}" sibTransId="{CFD13EFE-B42E-469C-ABA6-CF38B829C00F}"/>
    <dgm:cxn modelId="{807CD502-10B1-42AA-9215-E87884AC4697}" type="presParOf" srcId="{82E71251-59CE-462D-8054-8BC8DD34F09A}" destId="{DD75F04B-F95F-4D89-B2CD-9DE37D8E80C7}" srcOrd="0" destOrd="0" presId="urn:microsoft.com/office/officeart/2005/8/layout/vList2"/>
    <dgm:cxn modelId="{034CD0F9-F23F-405E-B5F8-70C848B87617}" type="presParOf" srcId="{82E71251-59CE-462D-8054-8BC8DD34F09A}" destId="{BA4B6CDD-BA1E-4E82-8CC8-6E75C11FFC9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CDE48DB-C10B-46C9-9C7F-BCF212F6E827}"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0347A214-2174-41C4-BBE1-5866F5DBD5FA}">
      <dgm:prSet custT="1"/>
      <dgm:spPr/>
      <dgm:t>
        <a:bodyPr/>
        <a:lstStyle/>
        <a:p>
          <a:pPr rtl="0"/>
          <a:r>
            <a:rPr lang="en-US" sz="3200" dirty="0"/>
            <a:t>Leverage Bits</a:t>
          </a:r>
        </a:p>
      </dgm:t>
    </dgm:pt>
    <dgm:pt modelId="{01CFA619-A04F-4206-8CFA-707516CEC9B1}" type="parTrans" cxnId="{DB617673-D990-44E0-B5A4-069E22D49310}">
      <dgm:prSet/>
      <dgm:spPr/>
      <dgm:t>
        <a:bodyPr/>
        <a:lstStyle/>
        <a:p>
          <a:endParaRPr lang="en-US"/>
        </a:p>
      </dgm:t>
    </dgm:pt>
    <dgm:pt modelId="{BB192E37-DE3F-4C6C-B728-670E3EA46D47}" type="sibTrans" cxnId="{DB617673-D990-44E0-B5A4-069E22D49310}">
      <dgm:prSet/>
      <dgm:spPr/>
      <dgm:t>
        <a:bodyPr/>
        <a:lstStyle/>
        <a:p>
          <a:endParaRPr lang="en-US"/>
        </a:p>
      </dgm:t>
    </dgm:pt>
    <dgm:pt modelId="{4A69ED98-CEC2-4AF6-B48D-D654EAE60D0E}">
      <dgm:prSet/>
      <dgm:spPr/>
      <dgm:t>
        <a:bodyPr/>
        <a:lstStyle/>
        <a:p>
          <a:pPr rtl="0"/>
          <a:r>
            <a:rPr lang="en-US" dirty="0"/>
            <a:t>Liverpools</a:t>
          </a:r>
        </a:p>
      </dgm:t>
    </dgm:pt>
    <dgm:pt modelId="{DEF04E6A-F175-48AD-98AD-ECC8669C2842}" type="parTrans" cxnId="{554107D9-CF35-440E-B93C-B9E8ED501555}">
      <dgm:prSet/>
      <dgm:spPr/>
      <dgm:t>
        <a:bodyPr/>
        <a:lstStyle/>
        <a:p>
          <a:endParaRPr lang="en-US"/>
        </a:p>
      </dgm:t>
    </dgm:pt>
    <dgm:pt modelId="{DBB62FA3-2638-46D9-8B77-7B8FA9B6CF23}" type="sibTrans" cxnId="{554107D9-CF35-440E-B93C-B9E8ED501555}">
      <dgm:prSet/>
      <dgm:spPr/>
      <dgm:t>
        <a:bodyPr/>
        <a:lstStyle/>
        <a:p>
          <a:endParaRPr lang="en-US"/>
        </a:p>
      </dgm:t>
    </dgm:pt>
    <dgm:pt modelId="{FA40A7AE-6571-424A-A481-A5367E2E5B5C}">
      <dgm:prSet/>
      <dgm:spPr/>
      <dgm:t>
        <a:bodyPr/>
        <a:lstStyle/>
        <a:p>
          <a:pPr rtl="0"/>
          <a:r>
            <a:rPr lang="en-US" dirty="0"/>
            <a:t>Butterfly</a:t>
          </a:r>
        </a:p>
      </dgm:t>
    </dgm:pt>
    <dgm:pt modelId="{825F6AEF-06BB-4292-AD38-9AE32872C327}" type="parTrans" cxnId="{11260F5F-39E6-4B94-961E-4FA213697D7A}">
      <dgm:prSet/>
      <dgm:spPr/>
      <dgm:t>
        <a:bodyPr/>
        <a:lstStyle/>
        <a:p>
          <a:endParaRPr lang="en-US"/>
        </a:p>
      </dgm:t>
    </dgm:pt>
    <dgm:pt modelId="{F6844756-82D4-4E46-9072-12762B50E6F3}" type="sibTrans" cxnId="{11260F5F-39E6-4B94-961E-4FA213697D7A}">
      <dgm:prSet/>
      <dgm:spPr/>
      <dgm:t>
        <a:bodyPr/>
        <a:lstStyle/>
        <a:p>
          <a:endParaRPr lang="en-US"/>
        </a:p>
      </dgm:t>
    </dgm:pt>
    <dgm:pt modelId="{BB5BF0B0-55AC-4429-9BC9-1E6C08E04A96}">
      <dgm:prSet/>
      <dgm:spPr/>
      <dgm:t>
        <a:bodyPr/>
        <a:lstStyle/>
        <a:p>
          <a:pPr rtl="0"/>
          <a:r>
            <a:rPr lang="en-US" dirty="0"/>
            <a:t>Kimberwicks</a:t>
          </a:r>
        </a:p>
      </dgm:t>
    </dgm:pt>
    <dgm:pt modelId="{1F8662DD-905C-4401-9B74-B6F013913811}" type="parTrans" cxnId="{2DADDAF6-EA20-4184-81F4-1D2D778DBD3D}">
      <dgm:prSet/>
      <dgm:spPr/>
      <dgm:t>
        <a:bodyPr/>
        <a:lstStyle/>
        <a:p>
          <a:endParaRPr lang="en-US"/>
        </a:p>
      </dgm:t>
    </dgm:pt>
    <dgm:pt modelId="{AEFB8F29-D550-46EB-8222-765E32750141}" type="sibTrans" cxnId="{2DADDAF6-EA20-4184-81F4-1D2D778DBD3D}">
      <dgm:prSet/>
      <dgm:spPr/>
      <dgm:t>
        <a:bodyPr/>
        <a:lstStyle/>
        <a:p>
          <a:endParaRPr lang="en-US"/>
        </a:p>
      </dgm:t>
    </dgm:pt>
    <dgm:pt modelId="{DF9A10B6-6C25-42AF-BAAC-8CB29A44681E}" type="pres">
      <dgm:prSet presAssocID="{6CDE48DB-C10B-46C9-9C7F-BCF212F6E827}" presName="linear" presStyleCnt="0">
        <dgm:presLayoutVars>
          <dgm:animLvl val="lvl"/>
          <dgm:resizeHandles val="exact"/>
        </dgm:presLayoutVars>
      </dgm:prSet>
      <dgm:spPr/>
    </dgm:pt>
    <dgm:pt modelId="{23A0083A-8A14-490E-8EC4-6B250F0D0010}" type="pres">
      <dgm:prSet presAssocID="{0347A214-2174-41C4-BBE1-5866F5DBD5FA}" presName="parentText" presStyleLbl="node1" presStyleIdx="0" presStyleCnt="1" custScaleY="70791" custLinFactNeighborY="-15662">
        <dgm:presLayoutVars>
          <dgm:chMax val="0"/>
          <dgm:bulletEnabled val="1"/>
        </dgm:presLayoutVars>
      </dgm:prSet>
      <dgm:spPr/>
    </dgm:pt>
    <dgm:pt modelId="{726DA395-98DA-4E44-9FAA-004DB4CF6B0C}" type="pres">
      <dgm:prSet presAssocID="{0347A214-2174-41C4-BBE1-5866F5DBD5FA}" presName="childText" presStyleLbl="revTx" presStyleIdx="0" presStyleCnt="1">
        <dgm:presLayoutVars>
          <dgm:bulletEnabled val="1"/>
        </dgm:presLayoutVars>
      </dgm:prSet>
      <dgm:spPr/>
    </dgm:pt>
  </dgm:ptLst>
  <dgm:cxnLst>
    <dgm:cxn modelId="{A16BF8A6-F016-4CCA-AB3A-FC500DD2C932}" type="presOf" srcId="{FA40A7AE-6571-424A-A481-A5367E2E5B5C}" destId="{726DA395-98DA-4E44-9FAA-004DB4CF6B0C}" srcOrd="0" destOrd="1" presId="urn:microsoft.com/office/officeart/2005/8/layout/vList2"/>
    <dgm:cxn modelId="{5997FB9B-3CE8-4323-9481-786178EF695F}" type="presOf" srcId="{BB5BF0B0-55AC-4429-9BC9-1E6C08E04A96}" destId="{726DA395-98DA-4E44-9FAA-004DB4CF6B0C}" srcOrd="0" destOrd="2" presId="urn:microsoft.com/office/officeart/2005/8/layout/vList2"/>
    <dgm:cxn modelId="{11260F5F-39E6-4B94-961E-4FA213697D7A}" srcId="{0347A214-2174-41C4-BBE1-5866F5DBD5FA}" destId="{FA40A7AE-6571-424A-A481-A5367E2E5B5C}" srcOrd="1" destOrd="0" parTransId="{825F6AEF-06BB-4292-AD38-9AE32872C327}" sibTransId="{F6844756-82D4-4E46-9072-12762B50E6F3}"/>
    <dgm:cxn modelId="{2DADDAF6-EA20-4184-81F4-1D2D778DBD3D}" srcId="{0347A214-2174-41C4-BBE1-5866F5DBD5FA}" destId="{BB5BF0B0-55AC-4429-9BC9-1E6C08E04A96}" srcOrd="2" destOrd="0" parTransId="{1F8662DD-905C-4401-9B74-B6F013913811}" sibTransId="{AEFB8F29-D550-46EB-8222-765E32750141}"/>
    <dgm:cxn modelId="{554107D9-CF35-440E-B93C-B9E8ED501555}" srcId="{0347A214-2174-41C4-BBE1-5866F5DBD5FA}" destId="{4A69ED98-CEC2-4AF6-B48D-D654EAE60D0E}" srcOrd="0" destOrd="0" parTransId="{DEF04E6A-F175-48AD-98AD-ECC8669C2842}" sibTransId="{DBB62FA3-2638-46D9-8B77-7B8FA9B6CF23}"/>
    <dgm:cxn modelId="{CC076ACB-4EBC-421F-A0C8-E327BA53122C}" type="presOf" srcId="{6CDE48DB-C10B-46C9-9C7F-BCF212F6E827}" destId="{DF9A10B6-6C25-42AF-BAAC-8CB29A44681E}" srcOrd="0" destOrd="0" presId="urn:microsoft.com/office/officeart/2005/8/layout/vList2"/>
    <dgm:cxn modelId="{E40EAAF6-99C7-4F06-BB57-B270042849B4}" type="presOf" srcId="{4A69ED98-CEC2-4AF6-B48D-D654EAE60D0E}" destId="{726DA395-98DA-4E44-9FAA-004DB4CF6B0C}" srcOrd="0" destOrd="0" presId="urn:microsoft.com/office/officeart/2005/8/layout/vList2"/>
    <dgm:cxn modelId="{DB617673-D990-44E0-B5A4-069E22D49310}" srcId="{6CDE48DB-C10B-46C9-9C7F-BCF212F6E827}" destId="{0347A214-2174-41C4-BBE1-5866F5DBD5FA}" srcOrd="0" destOrd="0" parTransId="{01CFA619-A04F-4206-8CFA-707516CEC9B1}" sibTransId="{BB192E37-DE3F-4C6C-B728-670E3EA46D47}"/>
    <dgm:cxn modelId="{3796BD4E-95A8-496D-BAFC-AE3E85DE5A62}" type="presOf" srcId="{0347A214-2174-41C4-BBE1-5866F5DBD5FA}" destId="{23A0083A-8A14-490E-8EC4-6B250F0D0010}" srcOrd="0" destOrd="0" presId="urn:microsoft.com/office/officeart/2005/8/layout/vList2"/>
    <dgm:cxn modelId="{5DE281E6-4DD5-41FB-9CD1-281C735783FD}" type="presParOf" srcId="{DF9A10B6-6C25-42AF-BAAC-8CB29A44681E}" destId="{23A0083A-8A14-490E-8EC4-6B250F0D0010}" srcOrd="0" destOrd="0" presId="urn:microsoft.com/office/officeart/2005/8/layout/vList2"/>
    <dgm:cxn modelId="{FF4C023F-5A1B-4E39-B9D2-7FB4ADC40572}" type="presParOf" srcId="{DF9A10B6-6C25-42AF-BAAC-8CB29A44681E}" destId="{726DA395-98DA-4E44-9FAA-004DB4CF6B0C}"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 </a:t>
          </a:r>
          <a:r>
            <a:rPr lang="en-US" sz="3600" dirty="0">
              <a:solidFill>
                <a:schemeClr val="bg2">
                  <a:lumMod val="75000"/>
                </a:schemeClr>
              </a:solidFill>
            </a:rPr>
            <a:t>Styles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custLinFactY="-54619" custLinFactNeighborY="-100000">
        <dgm:presLayoutVars>
          <dgm:chMax val="0"/>
          <dgm:bulletEnabled val="1"/>
        </dgm:presLayoutVars>
      </dgm:prSet>
      <dgm:spPr/>
    </dgm:pt>
  </dgm:ptLst>
  <dgm:cxnLst>
    <dgm:cxn modelId="{63026663-6563-4F07-B4A7-F4B7DB2FB03C}" type="presOf" srcId="{211E08DF-50C0-47AB-B5A6-A554D4F1302E}" destId="{3EBEFE50-0A3B-4204-9AC8-D5213AA370A4}" srcOrd="0" destOrd="0" presId="urn:microsoft.com/office/officeart/2005/8/layout/vList2"/>
    <dgm:cxn modelId="{DAAFDA58-DF4C-4A9A-8066-0C26A728795F}" srcId="{211E08DF-50C0-47AB-B5A6-A554D4F1302E}" destId="{4BC37F6C-ED8D-408C-A821-59A718D8C925}" srcOrd="0" destOrd="0" parTransId="{12072F25-92C4-4EB9-A0C1-9112E1849E63}" sibTransId="{550104DC-C610-4C86-8E6C-56A00AB4E9FC}"/>
    <dgm:cxn modelId="{70517B1F-7F3B-41B7-9B6B-B4FAA4B08888}" type="presOf" srcId="{4BC37F6C-ED8D-408C-A821-59A718D8C925}" destId="{81A2A872-32BF-438D-A533-BF7540F48BD6}" srcOrd="0" destOrd="0" presId="urn:microsoft.com/office/officeart/2005/8/layout/vList2"/>
    <dgm:cxn modelId="{1A48C76C-9C3C-45A8-88BC-8513DDFDFA2F}"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FBD9F5E-33C5-4019-BDAF-3368D87F3DF7}"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DE9D4B14-8ABF-4C08-A730-64AD305E79E8}">
      <dgm:prSet/>
      <dgm:spPr/>
      <dgm:t>
        <a:bodyPr/>
        <a:lstStyle/>
        <a:p>
          <a:pPr algn="ctr" rtl="0"/>
          <a:r>
            <a:rPr lang="en-US" dirty="0"/>
            <a:t>Multi Piece</a:t>
          </a:r>
        </a:p>
      </dgm:t>
    </dgm:pt>
    <dgm:pt modelId="{C9087B3C-E9E4-467B-AA5B-199134BFFEE9}" type="parTrans" cxnId="{C72E9724-81AC-428F-8C04-9CDEC1D42EA6}">
      <dgm:prSet/>
      <dgm:spPr/>
      <dgm:t>
        <a:bodyPr/>
        <a:lstStyle/>
        <a:p>
          <a:endParaRPr lang="en-US"/>
        </a:p>
      </dgm:t>
    </dgm:pt>
    <dgm:pt modelId="{5C752686-43EF-46CA-97D3-47B6CC49F9C6}" type="sibTrans" cxnId="{C72E9724-81AC-428F-8C04-9CDEC1D42EA6}">
      <dgm:prSet/>
      <dgm:spPr/>
      <dgm:t>
        <a:bodyPr/>
        <a:lstStyle/>
        <a:p>
          <a:endParaRPr lang="en-US"/>
        </a:p>
      </dgm:t>
    </dgm:pt>
    <dgm:pt modelId="{8FC6A7E6-89CA-4E39-A5E7-F9018CCB52C3}">
      <dgm:prSet/>
      <dgm:spPr/>
      <dgm:t>
        <a:bodyPr/>
        <a:lstStyle/>
        <a:p>
          <a:pPr rtl="0"/>
          <a:r>
            <a:rPr lang="en-US" dirty="0"/>
            <a:t>‘Broken’</a:t>
          </a:r>
        </a:p>
      </dgm:t>
    </dgm:pt>
    <dgm:pt modelId="{02353EB0-F18B-41DA-A447-23A93AA607B2}" type="parTrans" cxnId="{199D207A-F246-43FF-B54C-8C781FBF275C}">
      <dgm:prSet/>
      <dgm:spPr/>
      <dgm:t>
        <a:bodyPr/>
        <a:lstStyle/>
        <a:p>
          <a:endParaRPr lang="en-US"/>
        </a:p>
      </dgm:t>
    </dgm:pt>
    <dgm:pt modelId="{7E8647AF-2E77-4CCE-BF9C-720444A8509F}" type="sibTrans" cxnId="{199D207A-F246-43FF-B54C-8C781FBF275C}">
      <dgm:prSet/>
      <dgm:spPr/>
      <dgm:t>
        <a:bodyPr/>
        <a:lstStyle/>
        <a:p>
          <a:endParaRPr lang="en-US"/>
        </a:p>
      </dgm:t>
    </dgm:pt>
    <dgm:pt modelId="{3A0071B2-DA4A-411D-B03D-2AE5B68C5306}">
      <dgm:prSet/>
      <dgm:spPr/>
      <dgm:t>
        <a:bodyPr/>
        <a:lstStyle/>
        <a:p>
          <a:pPr rtl="0"/>
          <a:r>
            <a:rPr lang="en-US" dirty="0"/>
            <a:t>Dr. Bristol</a:t>
          </a:r>
        </a:p>
      </dgm:t>
    </dgm:pt>
    <dgm:pt modelId="{4386E616-869C-4F6B-881F-6B79352FB1ED}" type="parTrans" cxnId="{42369998-721F-4CDC-9C26-85794BF5C080}">
      <dgm:prSet/>
      <dgm:spPr/>
      <dgm:t>
        <a:bodyPr/>
        <a:lstStyle/>
        <a:p>
          <a:endParaRPr lang="en-US"/>
        </a:p>
      </dgm:t>
    </dgm:pt>
    <dgm:pt modelId="{615201CA-6B44-4E53-8023-BA368E03F1D4}" type="sibTrans" cxnId="{42369998-721F-4CDC-9C26-85794BF5C080}">
      <dgm:prSet/>
      <dgm:spPr/>
      <dgm:t>
        <a:bodyPr/>
        <a:lstStyle/>
        <a:p>
          <a:endParaRPr lang="en-US"/>
        </a:p>
      </dgm:t>
    </dgm:pt>
    <dgm:pt modelId="{0DE07E4D-9172-45CB-A815-A01353C8F34A}">
      <dgm:prSet/>
      <dgm:spPr/>
      <dgm:t>
        <a:bodyPr/>
        <a:lstStyle/>
        <a:p>
          <a:pPr rtl="0"/>
          <a:r>
            <a:rPr lang="en-US" dirty="0"/>
            <a:t>Waterford</a:t>
          </a:r>
        </a:p>
      </dgm:t>
    </dgm:pt>
    <dgm:pt modelId="{E933B167-9100-4428-A207-5AE09563E957}" type="parTrans" cxnId="{BC4DE538-AA2D-48E1-AA17-980906117B18}">
      <dgm:prSet/>
      <dgm:spPr/>
      <dgm:t>
        <a:bodyPr/>
        <a:lstStyle/>
        <a:p>
          <a:endParaRPr lang="en-US"/>
        </a:p>
      </dgm:t>
    </dgm:pt>
    <dgm:pt modelId="{1BD5E0AC-0DB8-4B45-B69D-99E2ADCC92AA}" type="sibTrans" cxnId="{BC4DE538-AA2D-48E1-AA17-980906117B18}">
      <dgm:prSet/>
      <dgm:spPr/>
      <dgm:t>
        <a:bodyPr/>
        <a:lstStyle/>
        <a:p>
          <a:endParaRPr lang="en-US"/>
        </a:p>
      </dgm:t>
    </dgm:pt>
    <dgm:pt modelId="{6F64C14F-4580-4C86-8ACC-FAED14184517}">
      <dgm:prSet/>
      <dgm:spPr/>
      <dgm:t>
        <a:bodyPr/>
        <a:lstStyle/>
        <a:p>
          <a:pPr rtl="0"/>
          <a:r>
            <a:rPr lang="en-US" dirty="0"/>
            <a:t>Roller mouth</a:t>
          </a:r>
        </a:p>
      </dgm:t>
    </dgm:pt>
    <dgm:pt modelId="{71B167FA-AC6C-4813-8C76-5B4CF74E5876}" type="parTrans" cxnId="{6A8E2D6C-C1F6-429C-B37C-12DF88DF98CF}">
      <dgm:prSet/>
      <dgm:spPr/>
      <dgm:t>
        <a:bodyPr/>
        <a:lstStyle/>
        <a:p>
          <a:endParaRPr lang="en-US"/>
        </a:p>
      </dgm:t>
    </dgm:pt>
    <dgm:pt modelId="{64B9272F-FF70-480B-A2A8-B2985A36B3A5}" type="sibTrans" cxnId="{6A8E2D6C-C1F6-429C-B37C-12DF88DF98CF}">
      <dgm:prSet/>
      <dgm:spPr/>
      <dgm:t>
        <a:bodyPr/>
        <a:lstStyle/>
        <a:p>
          <a:endParaRPr lang="en-US"/>
        </a:p>
      </dgm:t>
    </dgm:pt>
    <dgm:pt modelId="{F4DF3A6D-939F-4904-98BF-F9351E9E902D}">
      <dgm:prSet/>
      <dgm:spPr/>
      <dgm:t>
        <a:bodyPr/>
        <a:lstStyle/>
        <a:p>
          <a:pPr rtl="0"/>
          <a:r>
            <a:rPr lang="en-US" dirty="0"/>
            <a:t>Segunda</a:t>
          </a:r>
        </a:p>
      </dgm:t>
    </dgm:pt>
    <dgm:pt modelId="{0BDA6954-F425-4B50-9868-FB13AC69F509}" type="parTrans" cxnId="{19AC1E94-3311-4DD9-ACC8-DD500EE5255E}">
      <dgm:prSet/>
      <dgm:spPr/>
      <dgm:t>
        <a:bodyPr/>
        <a:lstStyle/>
        <a:p>
          <a:endParaRPr lang="en-US"/>
        </a:p>
      </dgm:t>
    </dgm:pt>
    <dgm:pt modelId="{98CAF789-CE16-4F58-811C-200716726F28}" type="sibTrans" cxnId="{19AC1E94-3311-4DD9-ACC8-DD500EE5255E}">
      <dgm:prSet/>
      <dgm:spPr/>
      <dgm:t>
        <a:bodyPr/>
        <a:lstStyle/>
        <a:p>
          <a:endParaRPr lang="en-US"/>
        </a:p>
      </dgm:t>
    </dgm:pt>
    <dgm:pt modelId="{D51976B2-5D04-4639-A48A-C4F76487239B}">
      <dgm:prSet/>
      <dgm:spPr/>
      <dgm:t>
        <a:bodyPr/>
        <a:lstStyle/>
        <a:p>
          <a:pPr rtl="0"/>
          <a:r>
            <a:rPr lang="en-US" dirty="0"/>
            <a:t>French</a:t>
          </a:r>
        </a:p>
      </dgm:t>
    </dgm:pt>
    <dgm:pt modelId="{14FFB834-9DC2-4D74-9A9A-BAC59FCDD02F}" type="parTrans" cxnId="{A4B67DAA-1134-45C3-906E-79394B8EBB85}">
      <dgm:prSet/>
      <dgm:spPr/>
      <dgm:t>
        <a:bodyPr/>
        <a:lstStyle/>
        <a:p>
          <a:endParaRPr lang="en-US"/>
        </a:p>
      </dgm:t>
    </dgm:pt>
    <dgm:pt modelId="{4591E230-B672-4286-AAA6-6F9F30F33D19}" type="sibTrans" cxnId="{A4B67DAA-1134-45C3-906E-79394B8EBB85}">
      <dgm:prSet/>
      <dgm:spPr/>
      <dgm:t>
        <a:bodyPr/>
        <a:lstStyle/>
        <a:p>
          <a:endParaRPr lang="en-US"/>
        </a:p>
      </dgm:t>
    </dgm:pt>
    <dgm:pt modelId="{34354C3D-A5BF-417E-A7F6-B11B19D7481C}" type="pres">
      <dgm:prSet presAssocID="{3FBD9F5E-33C5-4019-BDAF-3368D87F3DF7}" presName="linear" presStyleCnt="0">
        <dgm:presLayoutVars>
          <dgm:animLvl val="lvl"/>
          <dgm:resizeHandles val="exact"/>
        </dgm:presLayoutVars>
      </dgm:prSet>
      <dgm:spPr/>
    </dgm:pt>
    <dgm:pt modelId="{849C7478-6E3D-4D25-BC13-643378980ED4}" type="pres">
      <dgm:prSet presAssocID="{DE9D4B14-8ABF-4C08-A730-64AD305E79E8}" presName="parentText" presStyleLbl="node1" presStyleIdx="0" presStyleCnt="1" custScaleY="75910">
        <dgm:presLayoutVars>
          <dgm:chMax val="0"/>
          <dgm:bulletEnabled val="1"/>
        </dgm:presLayoutVars>
      </dgm:prSet>
      <dgm:spPr/>
    </dgm:pt>
    <dgm:pt modelId="{FCF43BEE-4D13-49C0-B7BC-7B18DD5D7495}" type="pres">
      <dgm:prSet presAssocID="{DE9D4B14-8ABF-4C08-A730-64AD305E79E8}" presName="childText" presStyleLbl="revTx" presStyleIdx="0" presStyleCnt="1">
        <dgm:presLayoutVars>
          <dgm:bulletEnabled val="1"/>
        </dgm:presLayoutVars>
      </dgm:prSet>
      <dgm:spPr/>
    </dgm:pt>
  </dgm:ptLst>
  <dgm:cxnLst>
    <dgm:cxn modelId="{C72E9724-81AC-428F-8C04-9CDEC1D42EA6}" srcId="{3FBD9F5E-33C5-4019-BDAF-3368D87F3DF7}" destId="{DE9D4B14-8ABF-4C08-A730-64AD305E79E8}" srcOrd="0" destOrd="0" parTransId="{C9087B3C-E9E4-467B-AA5B-199134BFFEE9}" sibTransId="{5C752686-43EF-46CA-97D3-47B6CC49F9C6}"/>
    <dgm:cxn modelId="{96F9FE38-70EA-4D01-9016-480460C0EAFC}" type="presOf" srcId="{3FBD9F5E-33C5-4019-BDAF-3368D87F3DF7}" destId="{34354C3D-A5BF-417E-A7F6-B11B19D7481C}" srcOrd="0" destOrd="0" presId="urn:microsoft.com/office/officeart/2005/8/layout/vList2"/>
    <dgm:cxn modelId="{3F354932-0C61-4119-9C42-51C4238A46A0}" type="presOf" srcId="{F4DF3A6D-939F-4904-98BF-F9351E9E902D}" destId="{FCF43BEE-4D13-49C0-B7BC-7B18DD5D7495}" srcOrd="0" destOrd="5" presId="urn:microsoft.com/office/officeart/2005/8/layout/vList2"/>
    <dgm:cxn modelId="{199D207A-F246-43FF-B54C-8C781FBF275C}" srcId="{DE9D4B14-8ABF-4C08-A730-64AD305E79E8}" destId="{8FC6A7E6-89CA-4E39-A5E7-F9018CCB52C3}" srcOrd="0" destOrd="0" parTransId="{02353EB0-F18B-41DA-A447-23A93AA607B2}" sibTransId="{7E8647AF-2E77-4CCE-BF9C-720444A8509F}"/>
    <dgm:cxn modelId="{A4B67DAA-1134-45C3-906E-79394B8EBB85}" srcId="{DE9D4B14-8ABF-4C08-A730-64AD305E79E8}" destId="{D51976B2-5D04-4639-A48A-C4F76487239B}" srcOrd="1" destOrd="0" parTransId="{14FFB834-9DC2-4D74-9A9A-BAC59FCDD02F}" sibTransId="{4591E230-B672-4286-AAA6-6F9F30F33D19}"/>
    <dgm:cxn modelId="{9C52FF1D-E5E3-4E48-B998-250C52742606}" type="presOf" srcId="{D51976B2-5D04-4639-A48A-C4F76487239B}" destId="{FCF43BEE-4D13-49C0-B7BC-7B18DD5D7495}" srcOrd="0" destOrd="1" presId="urn:microsoft.com/office/officeart/2005/8/layout/vList2"/>
    <dgm:cxn modelId="{9FD5604D-B03B-4320-A07A-F25D5A1AD0CC}" type="presOf" srcId="{0DE07E4D-9172-45CB-A815-A01353C8F34A}" destId="{FCF43BEE-4D13-49C0-B7BC-7B18DD5D7495}" srcOrd="0" destOrd="3" presId="urn:microsoft.com/office/officeart/2005/8/layout/vList2"/>
    <dgm:cxn modelId="{19AC1E94-3311-4DD9-ACC8-DD500EE5255E}" srcId="{DE9D4B14-8ABF-4C08-A730-64AD305E79E8}" destId="{F4DF3A6D-939F-4904-98BF-F9351E9E902D}" srcOrd="5" destOrd="0" parTransId="{0BDA6954-F425-4B50-9868-FB13AC69F509}" sibTransId="{98CAF789-CE16-4F58-811C-200716726F28}"/>
    <dgm:cxn modelId="{F6A02646-C990-4D3F-8A3B-4C37A13C2EBA}" type="presOf" srcId="{8FC6A7E6-89CA-4E39-A5E7-F9018CCB52C3}" destId="{FCF43BEE-4D13-49C0-B7BC-7B18DD5D7495}" srcOrd="0" destOrd="0" presId="urn:microsoft.com/office/officeart/2005/8/layout/vList2"/>
    <dgm:cxn modelId="{BC4DE538-AA2D-48E1-AA17-980906117B18}" srcId="{DE9D4B14-8ABF-4C08-A730-64AD305E79E8}" destId="{0DE07E4D-9172-45CB-A815-A01353C8F34A}" srcOrd="3" destOrd="0" parTransId="{E933B167-9100-4428-A207-5AE09563E957}" sibTransId="{1BD5E0AC-0DB8-4B45-B69D-99E2ADCC92AA}"/>
    <dgm:cxn modelId="{6A8E2D6C-C1F6-429C-B37C-12DF88DF98CF}" srcId="{DE9D4B14-8ABF-4C08-A730-64AD305E79E8}" destId="{6F64C14F-4580-4C86-8ACC-FAED14184517}" srcOrd="4" destOrd="0" parTransId="{71B167FA-AC6C-4813-8C76-5B4CF74E5876}" sibTransId="{64B9272F-FF70-480B-A2A8-B2985A36B3A5}"/>
    <dgm:cxn modelId="{0072FD1B-EC7A-43F8-ADA0-EF13BF35B311}" type="presOf" srcId="{3A0071B2-DA4A-411D-B03D-2AE5B68C5306}" destId="{FCF43BEE-4D13-49C0-B7BC-7B18DD5D7495}" srcOrd="0" destOrd="2" presId="urn:microsoft.com/office/officeart/2005/8/layout/vList2"/>
    <dgm:cxn modelId="{52CDF56C-EB09-4217-B0CE-16B8CAC51DD8}" type="presOf" srcId="{6F64C14F-4580-4C86-8ACC-FAED14184517}" destId="{FCF43BEE-4D13-49C0-B7BC-7B18DD5D7495}" srcOrd="0" destOrd="4" presId="urn:microsoft.com/office/officeart/2005/8/layout/vList2"/>
    <dgm:cxn modelId="{42369998-721F-4CDC-9C26-85794BF5C080}" srcId="{DE9D4B14-8ABF-4C08-A730-64AD305E79E8}" destId="{3A0071B2-DA4A-411D-B03D-2AE5B68C5306}" srcOrd="2" destOrd="0" parTransId="{4386E616-869C-4F6B-881F-6B79352FB1ED}" sibTransId="{615201CA-6B44-4E53-8023-BA368E03F1D4}"/>
    <dgm:cxn modelId="{4C8781BA-4E13-4AC2-97AE-B26EF2EE7F20}" type="presOf" srcId="{DE9D4B14-8ABF-4C08-A730-64AD305E79E8}" destId="{849C7478-6E3D-4D25-BC13-643378980ED4}" srcOrd="0" destOrd="0" presId="urn:microsoft.com/office/officeart/2005/8/layout/vList2"/>
    <dgm:cxn modelId="{26A3EBD8-A8F5-4CFF-B374-C8B6E74664D9}" type="presParOf" srcId="{34354C3D-A5BF-417E-A7F6-B11B19D7481C}" destId="{849C7478-6E3D-4D25-BC13-643378980ED4}" srcOrd="0" destOrd="0" presId="urn:microsoft.com/office/officeart/2005/8/layout/vList2"/>
    <dgm:cxn modelId="{85EE9EAD-7CE3-4513-8D60-B078E531D54D}" type="presParOf" srcId="{34354C3D-A5BF-417E-A7F6-B11B19D7481C}" destId="{FCF43BEE-4D13-49C0-B7BC-7B18DD5D749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A86DFED-E7E4-4E45-B496-1B23CE5E1DE7}"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40C1DA60-1271-429C-9F4A-C8E44772E1AC}">
      <dgm:prSet/>
      <dgm:spPr/>
      <dgm:t>
        <a:bodyPr/>
        <a:lstStyle/>
        <a:p>
          <a:pPr algn="ctr" rtl="0"/>
          <a:r>
            <a:rPr lang="en-US" dirty="0"/>
            <a:t>Single bars</a:t>
          </a:r>
        </a:p>
      </dgm:t>
    </dgm:pt>
    <dgm:pt modelId="{786CBA45-5D9C-4970-A398-A65B4FE02F61}" type="parTrans" cxnId="{BF105BA2-C2CD-476B-ADB0-6CA7A109D7E7}">
      <dgm:prSet/>
      <dgm:spPr/>
      <dgm:t>
        <a:bodyPr/>
        <a:lstStyle/>
        <a:p>
          <a:endParaRPr lang="en-US"/>
        </a:p>
      </dgm:t>
    </dgm:pt>
    <dgm:pt modelId="{814A69D5-8482-42F4-AFD2-2ADB4F753908}" type="sibTrans" cxnId="{BF105BA2-C2CD-476B-ADB0-6CA7A109D7E7}">
      <dgm:prSet/>
      <dgm:spPr/>
      <dgm:t>
        <a:bodyPr/>
        <a:lstStyle/>
        <a:p>
          <a:endParaRPr lang="en-US"/>
        </a:p>
      </dgm:t>
    </dgm:pt>
    <dgm:pt modelId="{035CAD6F-F282-410D-AAA0-64BA2C5291B7}">
      <dgm:prSet/>
      <dgm:spPr/>
      <dgm:t>
        <a:bodyPr/>
        <a:lstStyle/>
        <a:p>
          <a:pPr rtl="0"/>
          <a:r>
            <a:rPr lang="en-US" dirty="0"/>
            <a:t>Mullen</a:t>
          </a:r>
        </a:p>
      </dgm:t>
    </dgm:pt>
    <dgm:pt modelId="{E3ED93B5-7B6D-46F9-B8F2-9CF7A0BF011E}" type="parTrans" cxnId="{E0521984-B145-44B1-B856-D85BD6BDE703}">
      <dgm:prSet/>
      <dgm:spPr/>
      <dgm:t>
        <a:bodyPr/>
        <a:lstStyle/>
        <a:p>
          <a:endParaRPr lang="en-US"/>
        </a:p>
      </dgm:t>
    </dgm:pt>
    <dgm:pt modelId="{BA610C34-46DD-4ACE-BD3F-5FF9A5CB08D2}" type="sibTrans" cxnId="{E0521984-B145-44B1-B856-D85BD6BDE703}">
      <dgm:prSet/>
      <dgm:spPr/>
      <dgm:t>
        <a:bodyPr/>
        <a:lstStyle/>
        <a:p>
          <a:endParaRPr lang="en-US"/>
        </a:p>
      </dgm:t>
    </dgm:pt>
    <dgm:pt modelId="{A9C0AD49-E888-4BFE-9132-BA360A036402}">
      <dgm:prSet/>
      <dgm:spPr/>
      <dgm:t>
        <a:bodyPr/>
        <a:lstStyle/>
        <a:p>
          <a:pPr rtl="0"/>
          <a:r>
            <a:rPr lang="en-US" dirty="0"/>
            <a:t>Arch</a:t>
          </a:r>
        </a:p>
      </dgm:t>
    </dgm:pt>
    <dgm:pt modelId="{0A11A21D-6239-4A92-950D-929A5A02CD0B}" type="parTrans" cxnId="{CC76ED7C-3813-4E7B-B922-727A62023A59}">
      <dgm:prSet/>
      <dgm:spPr/>
      <dgm:t>
        <a:bodyPr/>
        <a:lstStyle/>
        <a:p>
          <a:endParaRPr lang="en-US"/>
        </a:p>
      </dgm:t>
    </dgm:pt>
    <dgm:pt modelId="{0B6B1F58-4293-4D65-84F2-C408A88BD968}" type="sibTrans" cxnId="{CC76ED7C-3813-4E7B-B922-727A62023A59}">
      <dgm:prSet/>
      <dgm:spPr/>
      <dgm:t>
        <a:bodyPr/>
        <a:lstStyle/>
        <a:p>
          <a:endParaRPr lang="en-US"/>
        </a:p>
      </dgm:t>
    </dgm:pt>
    <dgm:pt modelId="{189952EA-A745-44FE-80D2-8C8929BB050B}">
      <dgm:prSet/>
      <dgm:spPr/>
      <dgm:t>
        <a:bodyPr/>
        <a:lstStyle/>
        <a:p>
          <a:pPr rtl="0"/>
          <a:r>
            <a:rPr lang="en-US" dirty="0"/>
            <a:t>Glory</a:t>
          </a:r>
        </a:p>
      </dgm:t>
    </dgm:pt>
    <dgm:pt modelId="{F107A068-6C66-4419-80A4-6A5DEE1444C8}" type="parTrans" cxnId="{48806476-1FED-45F0-905A-2FAD0251374F}">
      <dgm:prSet/>
      <dgm:spPr/>
      <dgm:t>
        <a:bodyPr/>
        <a:lstStyle/>
        <a:p>
          <a:endParaRPr lang="en-US"/>
        </a:p>
      </dgm:t>
    </dgm:pt>
    <dgm:pt modelId="{E7D487FC-A294-443C-B042-0BF5D4657E66}" type="sibTrans" cxnId="{48806476-1FED-45F0-905A-2FAD0251374F}">
      <dgm:prSet/>
      <dgm:spPr/>
      <dgm:t>
        <a:bodyPr/>
        <a:lstStyle/>
        <a:p>
          <a:endParaRPr lang="en-US"/>
        </a:p>
      </dgm:t>
    </dgm:pt>
    <dgm:pt modelId="{E7606509-07ED-4AEC-B918-1B6C6E7B8CAA}">
      <dgm:prSet/>
      <dgm:spPr/>
      <dgm:t>
        <a:bodyPr/>
        <a:lstStyle/>
        <a:p>
          <a:pPr rtl="0"/>
          <a:r>
            <a:rPr lang="en-US" dirty="0"/>
            <a:t>Straight</a:t>
          </a:r>
        </a:p>
      </dgm:t>
    </dgm:pt>
    <dgm:pt modelId="{3FB0F96B-195D-4C2A-9FF1-BBF8D72FE1ED}" type="parTrans" cxnId="{DD1BD071-FB88-4D1A-AD09-CA8580B6F059}">
      <dgm:prSet/>
      <dgm:spPr/>
      <dgm:t>
        <a:bodyPr/>
        <a:lstStyle/>
        <a:p>
          <a:endParaRPr lang="en-US"/>
        </a:p>
      </dgm:t>
    </dgm:pt>
    <dgm:pt modelId="{E9F2B663-AA78-4FA2-A9F7-F658B43A88F2}" type="sibTrans" cxnId="{DD1BD071-FB88-4D1A-AD09-CA8580B6F059}">
      <dgm:prSet/>
      <dgm:spPr/>
      <dgm:t>
        <a:bodyPr/>
        <a:lstStyle/>
        <a:p>
          <a:endParaRPr lang="en-US"/>
        </a:p>
      </dgm:t>
    </dgm:pt>
    <dgm:pt modelId="{0C1B155C-79D1-400B-BE3C-7377BC0EC5D7}">
      <dgm:prSet/>
      <dgm:spPr/>
      <dgm:t>
        <a:bodyPr/>
        <a:lstStyle/>
        <a:p>
          <a:pPr rtl="0"/>
          <a:r>
            <a:rPr lang="en-US" dirty="0"/>
            <a:t>Ported</a:t>
          </a:r>
        </a:p>
      </dgm:t>
    </dgm:pt>
    <dgm:pt modelId="{F4051605-2422-4BCD-B586-BE9543B6DDE4}" type="parTrans" cxnId="{431D1C54-8D13-41DC-BBAF-7525A16CA3E1}">
      <dgm:prSet/>
      <dgm:spPr/>
      <dgm:t>
        <a:bodyPr/>
        <a:lstStyle/>
        <a:p>
          <a:endParaRPr lang="en-US"/>
        </a:p>
      </dgm:t>
    </dgm:pt>
    <dgm:pt modelId="{D1EFE2A8-F32F-4711-9F84-0FDA17A9F958}" type="sibTrans" cxnId="{431D1C54-8D13-41DC-BBAF-7525A16CA3E1}">
      <dgm:prSet/>
      <dgm:spPr/>
      <dgm:t>
        <a:bodyPr/>
        <a:lstStyle/>
        <a:p>
          <a:endParaRPr lang="en-US"/>
        </a:p>
      </dgm:t>
    </dgm:pt>
    <dgm:pt modelId="{20022C1E-8BF8-45CF-8DEF-1B6C927DA630}">
      <dgm:prSet/>
      <dgm:spPr/>
      <dgm:t>
        <a:bodyPr/>
        <a:lstStyle/>
        <a:p>
          <a:pPr rtl="0"/>
          <a:r>
            <a:rPr lang="en-US" dirty="0"/>
            <a:t>Barrel</a:t>
          </a:r>
        </a:p>
      </dgm:t>
    </dgm:pt>
    <dgm:pt modelId="{52FB1C7E-2F97-4C7C-BFAD-3C9CB27C1F34}" type="parTrans" cxnId="{7FCBE40A-1348-435B-84BF-08C0F9F64A94}">
      <dgm:prSet/>
      <dgm:spPr/>
      <dgm:t>
        <a:bodyPr/>
        <a:lstStyle/>
        <a:p>
          <a:endParaRPr lang="en-US"/>
        </a:p>
      </dgm:t>
    </dgm:pt>
    <dgm:pt modelId="{9D23CB1A-DBB3-4123-9DE2-A7A7995743B6}" type="sibTrans" cxnId="{7FCBE40A-1348-435B-84BF-08C0F9F64A94}">
      <dgm:prSet/>
      <dgm:spPr/>
      <dgm:t>
        <a:bodyPr/>
        <a:lstStyle/>
        <a:p>
          <a:endParaRPr lang="en-US"/>
        </a:p>
      </dgm:t>
    </dgm:pt>
    <dgm:pt modelId="{3F48A433-54DD-49EB-BA4B-1DD119D597BC}" type="pres">
      <dgm:prSet presAssocID="{5A86DFED-E7E4-4E45-B496-1B23CE5E1DE7}" presName="linear" presStyleCnt="0">
        <dgm:presLayoutVars>
          <dgm:animLvl val="lvl"/>
          <dgm:resizeHandles val="exact"/>
        </dgm:presLayoutVars>
      </dgm:prSet>
      <dgm:spPr/>
    </dgm:pt>
    <dgm:pt modelId="{14D4F34D-A47C-489B-9992-9583E84A4736}" type="pres">
      <dgm:prSet presAssocID="{40C1DA60-1271-429C-9F4A-C8E44772E1AC}" presName="parentText" presStyleLbl="node1" presStyleIdx="0" presStyleCnt="1" custScaleY="75910">
        <dgm:presLayoutVars>
          <dgm:chMax val="0"/>
          <dgm:bulletEnabled val="1"/>
        </dgm:presLayoutVars>
      </dgm:prSet>
      <dgm:spPr/>
    </dgm:pt>
    <dgm:pt modelId="{01324248-0BD3-432F-86E2-F2D998CCD0FB}" type="pres">
      <dgm:prSet presAssocID="{40C1DA60-1271-429C-9F4A-C8E44772E1AC}" presName="childText" presStyleLbl="revTx" presStyleIdx="0" presStyleCnt="1">
        <dgm:presLayoutVars>
          <dgm:bulletEnabled val="1"/>
        </dgm:presLayoutVars>
      </dgm:prSet>
      <dgm:spPr/>
    </dgm:pt>
  </dgm:ptLst>
  <dgm:cxnLst>
    <dgm:cxn modelId="{629C42B7-5A71-457C-A317-572CF0DDF671}" type="presOf" srcId="{189952EA-A745-44FE-80D2-8C8929BB050B}" destId="{01324248-0BD3-432F-86E2-F2D998CCD0FB}" srcOrd="0" destOrd="2" presId="urn:microsoft.com/office/officeart/2005/8/layout/vList2"/>
    <dgm:cxn modelId="{7ABB7FBE-57EB-4E17-9447-8FE359500764}" type="presOf" srcId="{0C1B155C-79D1-400B-BE3C-7377BC0EC5D7}" destId="{01324248-0BD3-432F-86E2-F2D998CCD0FB}" srcOrd="0" destOrd="4" presId="urn:microsoft.com/office/officeart/2005/8/layout/vList2"/>
    <dgm:cxn modelId="{431D1C54-8D13-41DC-BBAF-7525A16CA3E1}" srcId="{40C1DA60-1271-429C-9F4A-C8E44772E1AC}" destId="{0C1B155C-79D1-400B-BE3C-7377BC0EC5D7}" srcOrd="4" destOrd="0" parTransId="{F4051605-2422-4BCD-B586-BE9543B6DDE4}" sibTransId="{D1EFE2A8-F32F-4711-9F84-0FDA17A9F958}"/>
    <dgm:cxn modelId="{BF105BA2-C2CD-476B-ADB0-6CA7A109D7E7}" srcId="{5A86DFED-E7E4-4E45-B496-1B23CE5E1DE7}" destId="{40C1DA60-1271-429C-9F4A-C8E44772E1AC}" srcOrd="0" destOrd="0" parTransId="{786CBA45-5D9C-4970-A398-A65B4FE02F61}" sibTransId="{814A69D5-8482-42F4-AFD2-2ADB4F753908}"/>
    <dgm:cxn modelId="{E0521984-B145-44B1-B856-D85BD6BDE703}" srcId="{40C1DA60-1271-429C-9F4A-C8E44772E1AC}" destId="{035CAD6F-F282-410D-AAA0-64BA2C5291B7}" srcOrd="0" destOrd="0" parTransId="{E3ED93B5-7B6D-46F9-B8F2-9CF7A0BF011E}" sibTransId="{BA610C34-46DD-4ACE-BD3F-5FF9A5CB08D2}"/>
    <dgm:cxn modelId="{0CED1C4E-3608-49DC-B3B0-B0600122B47F}" type="presOf" srcId="{A9C0AD49-E888-4BFE-9132-BA360A036402}" destId="{01324248-0BD3-432F-86E2-F2D998CCD0FB}" srcOrd="0" destOrd="1" presId="urn:microsoft.com/office/officeart/2005/8/layout/vList2"/>
    <dgm:cxn modelId="{863B3DFE-12B6-46F4-B775-8A66D849E8CA}" type="presOf" srcId="{E7606509-07ED-4AEC-B918-1B6C6E7B8CAA}" destId="{01324248-0BD3-432F-86E2-F2D998CCD0FB}" srcOrd="0" destOrd="3" presId="urn:microsoft.com/office/officeart/2005/8/layout/vList2"/>
    <dgm:cxn modelId="{A171AB11-837D-4C42-BD63-F1C94F7C11F2}" type="presOf" srcId="{5A86DFED-E7E4-4E45-B496-1B23CE5E1DE7}" destId="{3F48A433-54DD-49EB-BA4B-1DD119D597BC}" srcOrd="0" destOrd="0" presId="urn:microsoft.com/office/officeart/2005/8/layout/vList2"/>
    <dgm:cxn modelId="{7FCBE40A-1348-435B-84BF-08C0F9F64A94}" srcId="{40C1DA60-1271-429C-9F4A-C8E44772E1AC}" destId="{20022C1E-8BF8-45CF-8DEF-1B6C927DA630}" srcOrd="5" destOrd="0" parTransId="{52FB1C7E-2F97-4C7C-BFAD-3C9CB27C1F34}" sibTransId="{9D23CB1A-DBB3-4123-9DE2-A7A7995743B6}"/>
    <dgm:cxn modelId="{DD1BD071-FB88-4D1A-AD09-CA8580B6F059}" srcId="{40C1DA60-1271-429C-9F4A-C8E44772E1AC}" destId="{E7606509-07ED-4AEC-B918-1B6C6E7B8CAA}" srcOrd="3" destOrd="0" parTransId="{3FB0F96B-195D-4C2A-9FF1-BBF8D72FE1ED}" sibTransId="{E9F2B663-AA78-4FA2-A9F7-F658B43A88F2}"/>
    <dgm:cxn modelId="{268CA712-5DE7-4D85-A5DF-E3565B36D771}" type="presOf" srcId="{035CAD6F-F282-410D-AAA0-64BA2C5291B7}" destId="{01324248-0BD3-432F-86E2-F2D998CCD0FB}" srcOrd="0" destOrd="0" presId="urn:microsoft.com/office/officeart/2005/8/layout/vList2"/>
    <dgm:cxn modelId="{D1CF95AA-0BBA-4C5D-9594-6D9E37D583DD}" type="presOf" srcId="{20022C1E-8BF8-45CF-8DEF-1B6C927DA630}" destId="{01324248-0BD3-432F-86E2-F2D998CCD0FB}" srcOrd="0" destOrd="5" presId="urn:microsoft.com/office/officeart/2005/8/layout/vList2"/>
    <dgm:cxn modelId="{48806476-1FED-45F0-905A-2FAD0251374F}" srcId="{40C1DA60-1271-429C-9F4A-C8E44772E1AC}" destId="{189952EA-A745-44FE-80D2-8C8929BB050B}" srcOrd="2" destOrd="0" parTransId="{F107A068-6C66-4419-80A4-6A5DEE1444C8}" sibTransId="{E7D487FC-A294-443C-B042-0BF5D4657E66}"/>
    <dgm:cxn modelId="{CC76ED7C-3813-4E7B-B922-727A62023A59}" srcId="{40C1DA60-1271-429C-9F4A-C8E44772E1AC}" destId="{A9C0AD49-E888-4BFE-9132-BA360A036402}" srcOrd="1" destOrd="0" parTransId="{0A11A21D-6239-4A92-950D-929A5A02CD0B}" sibTransId="{0B6B1F58-4293-4D65-84F2-C408A88BD968}"/>
    <dgm:cxn modelId="{40030EDE-7DA5-4D9F-B414-E19FFA7AE468}" type="presOf" srcId="{40C1DA60-1271-429C-9F4A-C8E44772E1AC}" destId="{14D4F34D-A47C-489B-9992-9583E84A4736}" srcOrd="0" destOrd="0" presId="urn:microsoft.com/office/officeart/2005/8/layout/vList2"/>
    <dgm:cxn modelId="{789D1B2B-01E7-4979-A47B-A277789B0A98}" type="presParOf" srcId="{3F48A433-54DD-49EB-BA4B-1DD119D597BC}" destId="{14D4F34D-A47C-489B-9992-9583E84A4736}" srcOrd="0" destOrd="0" presId="urn:microsoft.com/office/officeart/2005/8/layout/vList2"/>
    <dgm:cxn modelId="{7440240C-FA65-40BF-A07B-B319065DA305}" type="presParOf" srcId="{3F48A433-54DD-49EB-BA4B-1DD119D597BC}" destId="{01324248-0BD3-432F-86E2-F2D998CCD0FB}"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 </a:t>
          </a:r>
          <a:r>
            <a:rPr lang="en-US" sz="3600" dirty="0">
              <a:solidFill>
                <a:schemeClr val="bg2">
                  <a:lumMod val="75000"/>
                </a:schemeClr>
              </a:solidFill>
            </a:rPr>
            <a:t>Mouthpieces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custLinFactNeighborX="-50000" custLinFactNeighborY="-9143">
        <dgm:presLayoutVars>
          <dgm:chMax val="0"/>
          <dgm:bulletEnabled val="1"/>
        </dgm:presLayoutVars>
      </dgm:prSet>
      <dgm:spPr/>
    </dgm:pt>
  </dgm:ptLst>
  <dgm:cxnLst>
    <dgm:cxn modelId="{DAAFDA58-DF4C-4A9A-8066-0C26A728795F}" srcId="{211E08DF-50C0-47AB-B5A6-A554D4F1302E}" destId="{4BC37F6C-ED8D-408C-A821-59A718D8C925}" srcOrd="0" destOrd="0" parTransId="{12072F25-92C4-4EB9-A0C1-9112E1849E63}" sibTransId="{550104DC-C610-4C86-8E6C-56A00AB4E9FC}"/>
    <dgm:cxn modelId="{5E9254DB-CE35-4C19-B514-867B29E3079B}" type="presOf" srcId="{4BC37F6C-ED8D-408C-A821-59A718D8C925}" destId="{81A2A872-32BF-438D-A533-BF7540F48BD6}" srcOrd="0" destOrd="0" presId="urn:microsoft.com/office/officeart/2005/8/layout/vList2"/>
    <dgm:cxn modelId="{E836AF33-5948-4466-9237-22739B1C7DE1}" type="presOf" srcId="{211E08DF-50C0-47AB-B5A6-A554D4F1302E}" destId="{3EBEFE50-0A3B-4204-9AC8-D5213AA370A4}" srcOrd="0" destOrd="0" presId="urn:microsoft.com/office/officeart/2005/8/layout/vList2"/>
    <dgm:cxn modelId="{28C97979-1A0D-4A9A-9DE7-70879C330EB1}"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80337-4C59-4D5F-9F35-AB49B48B43F1}" type="doc">
      <dgm:prSet loTypeId="urn:microsoft.com/office/officeart/2005/8/layout/vList2" loCatId="list" qsTypeId="urn:microsoft.com/office/officeart/2005/8/quickstyle/3d3" qsCatId="3D" csTypeId="urn:microsoft.com/office/officeart/2005/8/colors/accent0_3" csCatId="mainScheme"/>
      <dgm:spPr/>
      <dgm:t>
        <a:bodyPr/>
        <a:lstStyle/>
        <a:p>
          <a:endParaRPr lang="en-US"/>
        </a:p>
      </dgm:t>
    </dgm:pt>
    <dgm:pt modelId="{5540C880-A33A-4BC3-9962-DD90809F1A71}">
      <dgm:prSet custT="1"/>
      <dgm:spPr/>
      <dgm:t>
        <a:bodyPr/>
        <a:lstStyle/>
        <a:p>
          <a:pPr algn="ctr" rtl="0"/>
          <a:r>
            <a:rPr lang="en-US" sz="2000" b="0" i="0" baseline="0" dirty="0"/>
            <a:t>Styles</a:t>
          </a:r>
          <a:endParaRPr lang="en-US" sz="2000" dirty="0"/>
        </a:p>
      </dgm:t>
    </dgm:pt>
    <dgm:pt modelId="{708D145D-F336-4CB2-BB4A-B0714EED09B9}" type="parTrans" cxnId="{06535B97-16F4-4653-9CA5-250BCE6CB35E}">
      <dgm:prSet/>
      <dgm:spPr/>
      <dgm:t>
        <a:bodyPr/>
        <a:lstStyle/>
        <a:p>
          <a:endParaRPr lang="en-US"/>
        </a:p>
      </dgm:t>
    </dgm:pt>
    <dgm:pt modelId="{8AE2F01C-7B7D-4600-8181-D06F8C88943B}" type="sibTrans" cxnId="{06535B97-16F4-4653-9CA5-250BCE6CB35E}">
      <dgm:prSet/>
      <dgm:spPr/>
      <dgm:t>
        <a:bodyPr/>
        <a:lstStyle/>
        <a:p>
          <a:endParaRPr lang="en-US"/>
        </a:p>
      </dgm:t>
    </dgm:pt>
    <dgm:pt modelId="{2A9763DB-D1FA-441B-93A1-86AD24468F93}">
      <dgm:prSet custT="1"/>
      <dgm:spPr/>
      <dgm:t>
        <a:bodyPr/>
        <a:lstStyle/>
        <a:p>
          <a:pPr algn="ctr" rtl="0"/>
          <a:r>
            <a:rPr lang="en-US" sz="1800" b="0" i="0" baseline="0" dirty="0"/>
            <a:t>Snaffles</a:t>
          </a:r>
          <a:endParaRPr lang="en-US" sz="1800" dirty="0"/>
        </a:p>
      </dgm:t>
    </dgm:pt>
    <dgm:pt modelId="{8057C155-858A-434F-BDC2-72986FB60E6F}" type="parTrans" cxnId="{F30172A6-689D-4D52-8CCE-4EC95DC2CC2A}">
      <dgm:prSet/>
      <dgm:spPr/>
      <dgm:t>
        <a:bodyPr/>
        <a:lstStyle/>
        <a:p>
          <a:endParaRPr lang="en-US"/>
        </a:p>
      </dgm:t>
    </dgm:pt>
    <dgm:pt modelId="{4E92958D-449A-41BA-978B-910E15CBE072}" type="sibTrans" cxnId="{F30172A6-689D-4D52-8CCE-4EC95DC2CC2A}">
      <dgm:prSet/>
      <dgm:spPr/>
      <dgm:t>
        <a:bodyPr/>
        <a:lstStyle/>
        <a:p>
          <a:endParaRPr lang="en-US"/>
        </a:p>
      </dgm:t>
    </dgm:pt>
    <dgm:pt modelId="{BD3E8F6E-59B0-496F-B55C-114AD9589B9B}">
      <dgm:prSet custT="1"/>
      <dgm:spPr/>
      <dgm:t>
        <a:bodyPr/>
        <a:lstStyle/>
        <a:p>
          <a:pPr algn="ctr" rtl="0"/>
          <a:r>
            <a:rPr lang="en-US" sz="1800" dirty="0"/>
            <a:t>Leverage Bits</a:t>
          </a:r>
          <a:endParaRPr lang="en-US" sz="1800" b="0" i="0" baseline="0" dirty="0"/>
        </a:p>
      </dgm:t>
    </dgm:pt>
    <dgm:pt modelId="{86DE7596-144F-4460-9ECD-37C1A4006785}" type="parTrans" cxnId="{A6CDAA7A-81F8-4FDB-B18C-1993711081DC}">
      <dgm:prSet/>
      <dgm:spPr/>
      <dgm:t>
        <a:bodyPr/>
        <a:lstStyle/>
        <a:p>
          <a:endParaRPr lang="en-US"/>
        </a:p>
      </dgm:t>
    </dgm:pt>
    <dgm:pt modelId="{C788A9C0-0B09-45DC-840C-57289B154CFA}" type="sibTrans" cxnId="{A6CDAA7A-81F8-4FDB-B18C-1993711081DC}">
      <dgm:prSet/>
      <dgm:spPr/>
      <dgm:t>
        <a:bodyPr/>
        <a:lstStyle/>
        <a:p>
          <a:endParaRPr lang="en-US"/>
        </a:p>
      </dgm:t>
    </dgm:pt>
    <dgm:pt modelId="{A57379B7-7AB0-4A9B-A3C0-4C4A3A8B82AD}">
      <dgm:prSet custT="1"/>
      <dgm:spPr/>
      <dgm:t>
        <a:bodyPr/>
        <a:lstStyle/>
        <a:p>
          <a:pPr algn="ctr" rtl="0"/>
          <a:r>
            <a:rPr lang="en-US" sz="2000" b="0" i="0" baseline="0" dirty="0"/>
            <a:t>Mouthpieces</a:t>
          </a:r>
          <a:endParaRPr lang="en-US" sz="2000" dirty="0"/>
        </a:p>
      </dgm:t>
    </dgm:pt>
    <dgm:pt modelId="{F91E64D4-CD86-4AAF-BACD-6D0D018057C6}" type="parTrans" cxnId="{3EDF26BC-0170-45E4-B175-99CBFF0ADEB1}">
      <dgm:prSet/>
      <dgm:spPr/>
      <dgm:t>
        <a:bodyPr/>
        <a:lstStyle/>
        <a:p>
          <a:endParaRPr lang="en-US"/>
        </a:p>
      </dgm:t>
    </dgm:pt>
    <dgm:pt modelId="{0DCC7CB1-0453-4EA8-8CB9-D6A126A67BCD}" type="sibTrans" cxnId="{3EDF26BC-0170-45E4-B175-99CBFF0ADEB1}">
      <dgm:prSet/>
      <dgm:spPr/>
      <dgm:t>
        <a:bodyPr/>
        <a:lstStyle/>
        <a:p>
          <a:endParaRPr lang="en-US"/>
        </a:p>
      </dgm:t>
    </dgm:pt>
    <dgm:pt modelId="{872ED674-2B1A-4FFA-B3EC-5C90D9C13DF1}">
      <dgm:prSet custT="1"/>
      <dgm:spPr/>
      <dgm:t>
        <a:bodyPr/>
        <a:lstStyle/>
        <a:p>
          <a:pPr algn="ctr" rtl="0"/>
          <a:r>
            <a:rPr lang="en-US" sz="2000" dirty="0"/>
            <a:t>Cheek pieces</a:t>
          </a:r>
        </a:p>
      </dgm:t>
    </dgm:pt>
    <dgm:pt modelId="{8AA9F913-D529-4818-B11E-19CB9B2CFEF4}" type="parTrans" cxnId="{036482D6-56B7-4981-9364-68BAE2880756}">
      <dgm:prSet/>
      <dgm:spPr/>
      <dgm:t>
        <a:bodyPr/>
        <a:lstStyle/>
        <a:p>
          <a:endParaRPr lang="en-US"/>
        </a:p>
      </dgm:t>
    </dgm:pt>
    <dgm:pt modelId="{BB03526A-EAC5-4AE0-96C4-BAB110B2B500}" type="sibTrans" cxnId="{036482D6-56B7-4981-9364-68BAE2880756}">
      <dgm:prSet/>
      <dgm:spPr/>
      <dgm:t>
        <a:bodyPr/>
        <a:lstStyle/>
        <a:p>
          <a:endParaRPr lang="en-US"/>
        </a:p>
      </dgm:t>
    </dgm:pt>
    <dgm:pt modelId="{70ED4FA4-9D8F-494B-B432-CE18FFAA3588}">
      <dgm:prSet custT="1"/>
      <dgm:spPr/>
      <dgm:t>
        <a:bodyPr/>
        <a:lstStyle/>
        <a:p>
          <a:pPr algn="ctr" rtl="0"/>
          <a:r>
            <a:rPr lang="en-US" sz="2000" b="0" i="0" baseline="0" dirty="0"/>
            <a:t>Materials</a:t>
          </a:r>
          <a:endParaRPr lang="en-US" sz="2000" dirty="0"/>
        </a:p>
      </dgm:t>
    </dgm:pt>
    <dgm:pt modelId="{2F5378E0-24F7-42C1-8101-ED58D6EEECFF}" type="parTrans" cxnId="{24015C64-F33B-4CF8-B693-5EF8C4AC3924}">
      <dgm:prSet/>
      <dgm:spPr/>
      <dgm:t>
        <a:bodyPr/>
        <a:lstStyle/>
        <a:p>
          <a:endParaRPr lang="en-US"/>
        </a:p>
      </dgm:t>
    </dgm:pt>
    <dgm:pt modelId="{9528C3DA-49DE-4D1E-8753-0F89E52CA6C3}" type="sibTrans" cxnId="{24015C64-F33B-4CF8-B693-5EF8C4AC3924}">
      <dgm:prSet/>
      <dgm:spPr/>
      <dgm:t>
        <a:bodyPr/>
        <a:lstStyle/>
        <a:p>
          <a:endParaRPr lang="en-US"/>
        </a:p>
      </dgm:t>
    </dgm:pt>
    <dgm:pt modelId="{72BA9DB9-EDFD-4693-B257-ABE82A537265}">
      <dgm:prSet custT="1"/>
      <dgm:spPr/>
      <dgm:t>
        <a:bodyPr/>
        <a:lstStyle/>
        <a:p>
          <a:pPr algn="ctr" rtl="0"/>
          <a:r>
            <a:rPr lang="en-US" sz="2000" dirty="0"/>
            <a:t>Fitting</a:t>
          </a:r>
          <a:endParaRPr lang="en-US" sz="2000" b="0" i="0" baseline="0" dirty="0"/>
        </a:p>
      </dgm:t>
    </dgm:pt>
    <dgm:pt modelId="{88E7488E-8930-47B7-932B-CC9E9E97792D}" type="parTrans" cxnId="{A6F6B1E5-0360-4090-A65D-9AA090EB3C11}">
      <dgm:prSet/>
      <dgm:spPr/>
      <dgm:t>
        <a:bodyPr/>
        <a:lstStyle/>
        <a:p>
          <a:endParaRPr lang="en-US"/>
        </a:p>
      </dgm:t>
    </dgm:pt>
    <dgm:pt modelId="{B38770AA-04AF-4933-A7D1-FAC60B3637F4}" type="sibTrans" cxnId="{A6F6B1E5-0360-4090-A65D-9AA090EB3C11}">
      <dgm:prSet/>
      <dgm:spPr/>
      <dgm:t>
        <a:bodyPr/>
        <a:lstStyle/>
        <a:p>
          <a:endParaRPr lang="en-US"/>
        </a:p>
      </dgm:t>
    </dgm:pt>
    <dgm:pt modelId="{BAE1D345-0740-4563-B829-98FAE5B85960}" type="pres">
      <dgm:prSet presAssocID="{AEE80337-4C59-4D5F-9F35-AB49B48B43F1}" presName="linear" presStyleCnt="0">
        <dgm:presLayoutVars>
          <dgm:animLvl val="lvl"/>
          <dgm:resizeHandles val="exact"/>
        </dgm:presLayoutVars>
      </dgm:prSet>
      <dgm:spPr/>
    </dgm:pt>
    <dgm:pt modelId="{857CFE19-AE8E-4F35-B456-D8115B8C94BF}" type="pres">
      <dgm:prSet presAssocID="{5540C880-A33A-4BC3-9962-DD90809F1A71}" presName="parentText" presStyleLbl="node1" presStyleIdx="0" presStyleCnt="5">
        <dgm:presLayoutVars>
          <dgm:chMax val="0"/>
          <dgm:bulletEnabled val="1"/>
        </dgm:presLayoutVars>
      </dgm:prSet>
      <dgm:spPr/>
    </dgm:pt>
    <dgm:pt modelId="{8270C8FE-6ABE-4D33-A782-29C2983B58D1}" type="pres">
      <dgm:prSet presAssocID="{5540C880-A33A-4BC3-9962-DD90809F1A71}" presName="childText" presStyleLbl="revTx" presStyleIdx="0" presStyleCnt="1">
        <dgm:presLayoutVars>
          <dgm:bulletEnabled val="1"/>
        </dgm:presLayoutVars>
      </dgm:prSet>
      <dgm:spPr/>
    </dgm:pt>
    <dgm:pt modelId="{E125AB55-2946-4DEF-8675-E3437879A272}" type="pres">
      <dgm:prSet presAssocID="{A57379B7-7AB0-4A9B-A3C0-4C4A3A8B82AD}" presName="parentText" presStyleLbl="node1" presStyleIdx="1" presStyleCnt="5">
        <dgm:presLayoutVars>
          <dgm:chMax val="0"/>
          <dgm:bulletEnabled val="1"/>
        </dgm:presLayoutVars>
      </dgm:prSet>
      <dgm:spPr/>
    </dgm:pt>
    <dgm:pt modelId="{E49F41DD-D959-40AD-9560-F67B9FCEEB16}" type="pres">
      <dgm:prSet presAssocID="{0DCC7CB1-0453-4EA8-8CB9-D6A126A67BCD}" presName="spacer" presStyleCnt="0"/>
      <dgm:spPr/>
    </dgm:pt>
    <dgm:pt modelId="{362662ED-26B1-4F9D-B791-46C9F13E435B}" type="pres">
      <dgm:prSet presAssocID="{872ED674-2B1A-4FFA-B3EC-5C90D9C13DF1}" presName="parentText" presStyleLbl="node1" presStyleIdx="2" presStyleCnt="5">
        <dgm:presLayoutVars>
          <dgm:chMax val="0"/>
          <dgm:bulletEnabled val="1"/>
        </dgm:presLayoutVars>
      </dgm:prSet>
      <dgm:spPr/>
    </dgm:pt>
    <dgm:pt modelId="{BFB0355F-1158-40FA-9429-AF77ED3C820F}" type="pres">
      <dgm:prSet presAssocID="{BB03526A-EAC5-4AE0-96C4-BAB110B2B500}" presName="spacer" presStyleCnt="0"/>
      <dgm:spPr/>
    </dgm:pt>
    <dgm:pt modelId="{E13BFA16-782F-40B2-9EBF-A7928FDB6800}" type="pres">
      <dgm:prSet presAssocID="{70ED4FA4-9D8F-494B-B432-CE18FFAA3588}" presName="parentText" presStyleLbl="node1" presStyleIdx="3" presStyleCnt="5">
        <dgm:presLayoutVars>
          <dgm:chMax val="0"/>
          <dgm:bulletEnabled val="1"/>
        </dgm:presLayoutVars>
      </dgm:prSet>
      <dgm:spPr/>
    </dgm:pt>
    <dgm:pt modelId="{8E525B03-8AAB-425F-B761-5BA8A234D4BF}" type="pres">
      <dgm:prSet presAssocID="{9528C3DA-49DE-4D1E-8753-0F89E52CA6C3}" presName="spacer" presStyleCnt="0"/>
      <dgm:spPr/>
    </dgm:pt>
    <dgm:pt modelId="{D926C7B4-2705-47EC-A509-875117A1885A}" type="pres">
      <dgm:prSet presAssocID="{72BA9DB9-EDFD-4693-B257-ABE82A537265}" presName="parentText" presStyleLbl="node1" presStyleIdx="4" presStyleCnt="5">
        <dgm:presLayoutVars>
          <dgm:chMax val="0"/>
          <dgm:bulletEnabled val="1"/>
        </dgm:presLayoutVars>
      </dgm:prSet>
      <dgm:spPr/>
    </dgm:pt>
  </dgm:ptLst>
  <dgm:cxnLst>
    <dgm:cxn modelId="{A6F6B1E5-0360-4090-A65D-9AA090EB3C11}" srcId="{AEE80337-4C59-4D5F-9F35-AB49B48B43F1}" destId="{72BA9DB9-EDFD-4693-B257-ABE82A537265}" srcOrd="4" destOrd="0" parTransId="{88E7488E-8930-47B7-932B-CC9E9E97792D}" sibTransId="{B38770AA-04AF-4933-A7D1-FAC60B3637F4}"/>
    <dgm:cxn modelId="{E706421A-3207-4A72-BA75-D6A4B16A7D75}" type="presOf" srcId="{72BA9DB9-EDFD-4693-B257-ABE82A537265}" destId="{D926C7B4-2705-47EC-A509-875117A1885A}" srcOrd="0" destOrd="0" presId="urn:microsoft.com/office/officeart/2005/8/layout/vList2"/>
    <dgm:cxn modelId="{A6CDAA7A-81F8-4FDB-B18C-1993711081DC}" srcId="{5540C880-A33A-4BC3-9962-DD90809F1A71}" destId="{BD3E8F6E-59B0-496F-B55C-114AD9589B9B}" srcOrd="1" destOrd="0" parTransId="{86DE7596-144F-4460-9ECD-37C1A4006785}" sibTransId="{C788A9C0-0B09-45DC-840C-57289B154CFA}"/>
    <dgm:cxn modelId="{2E03E963-63D3-4325-BBCC-1B77EC21B42C}" type="presOf" srcId="{5540C880-A33A-4BC3-9962-DD90809F1A71}" destId="{857CFE19-AE8E-4F35-B456-D8115B8C94BF}" srcOrd="0" destOrd="0" presId="urn:microsoft.com/office/officeart/2005/8/layout/vList2"/>
    <dgm:cxn modelId="{ABF9CA3B-84D9-497D-A2D4-B79F738A85AA}" type="presOf" srcId="{872ED674-2B1A-4FFA-B3EC-5C90D9C13DF1}" destId="{362662ED-26B1-4F9D-B791-46C9F13E435B}" srcOrd="0" destOrd="0" presId="urn:microsoft.com/office/officeart/2005/8/layout/vList2"/>
    <dgm:cxn modelId="{24015C64-F33B-4CF8-B693-5EF8C4AC3924}" srcId="{AEE80337-4C59-4D5F-9F35-AB49B48B43F1}" destId="{70ED4FA4-9D8F-494B-B432-CE18FFAA3588}" srcOrd="3" destOrd="0" parTransId="{2F5378E0-24F7-42C1-8101-ED58D6EEECFF}" sibTransId="{9528C3DA-49DE-4D1E-8753-0F89E52CA6C3}"/>
    <dgm:cxn modelId="{F30172A6-689D-4D52-8CCE-4EC95DC2CC2A}" srcId="{5540C880-A33A-4BC3-9962-DD90809F1A71}" destId="{2A9763DB-D1FA-441B-93A1-86AD24468F93}" srcOrd="0" destOrd="0" parTransId="{8057C155-858A-434F-BDC2-72986FB60E6F}" sibTransId="{4E92958D-449A-41BA-978B-910E15CBE072}"/>
    <dgm:cxn modelId="{548AF4CE-92BB-4092-B5F3-C65C379DCDEE}" type="presOf" srcId="{2A9763DB-D1FA-441B-93A1-86AD24468F93}" destId="{8270C8FE-6ABE-4D33-A782-29C2983B58D1}" srcOrd="0" destOrd="0" presId="urn:microsoft.com/office/officeart/2005/8/layout/vList2"/>
    <dgm:cxn modelId="{036482D6-56B7-4981-9364-68BAE2880756}" srcId="{AEE80337-4C59-4D5F-9F35-AB49B48B43F1}" destId="{872ED674-2B1A-4FFA-B3EC-5C90D9C13DF1}" srcOrd="2" destOrd="0" parTransId="{8AA9F913-D529-4818-B11E-19CB9B2CFEF4}" sibTransId="{BB03526A-EAC5-4AE0-96C4-BAB110B2B500}"/>
    <dgm:cxn modelId="{7FED1764-8117-4713-95CA-9147608FA2FB}" type="presOf" srcId="{AEE80337-4C59-4D5F-9F35-AB49B48B43F1}" destId="{BAE1D345-0740-4563-B829-98FAE5B85960}" srcOrd="0" destOrd="0" presId="urn:microsoft.com/office/officeart/2005/8/layout/vList2"/>
    <dgm:cxn modelId="{3EDF26BC-0170-45E4-B175-99CBFF0ADEB1}" srcId="{AEE80337-4C59-4D5F-9F35-AB49B48B43F1}" destId="{A57379B7-7AB0-4A9B-A3C0-4C4A3A8B82AD}" srcOrd="1" destOrd="0" parTransId="{F91E64D4-CD86-4AAF-BACD-6D0D018057C6}" sibTransId="{0DCC7CB1-0453-4EA8-8CB9-D6A126A67BCD}"/>
    <dgm:cxn modelId="{78EB706D-16D0-4D20-93BC-42E1164A3608}" type="presOf" srcId="{70ED4FA4-9D8F-494B-B432-CE18FFAA3588}" destId="{E13BFA16-782F-40B2-9EBF-A7928FDB6800}" srcOrd="0" destOrd="0" presId="urn:microsoft.com/office/officeart/2005/8/layout/vList2"/>
    <dgm:cxn modelId="{40285179-6C1B-4279-8376-48C830C34E4A}" type="presOf" srcId="{A57379B7-7AB0-4A9B-A3C0-4C4A3A8B82AD}" destId="{E125AB55-2946-4DEF-8675-E3437879A272}" srcOrd="0" destOrd="0" presId="urn:microsoft.com/office/officeart/2005/8/layout/vList2"/>
    <dgm:cxn modelId="{06535B97-16F4-4653-9CA5-250BCE6CB35E}" srcId="{AEE80337-4C59-4D5F-9F35-AB49B48B43F1}" destId="{5540C880-A33A-4BC3-9962-DD90809F1A71}" srcOrd="0" destOrd="0" parTransId="{708D145D-F336-4CB2-BB4A-B0714EED09B9}" sibTransId="{8AE2F01C-7B7D-4600-8181-D06F8C88943B}"/>
    <dgm:cxn modelId="{BB664BC9-0E74-438A-90EE-1B93A824C5BF}" type="presOf" srcId="{BD3E8F6E-59B0-496F-B55C-114AD9589B9B}" destId="{8270C8FE-6ABE-4D33-A782-29C2983B58D1}" srcOrd="0" destOrd="1" presId="urn:microsoft.com/office/officeart/2005/8/layout/vList2"/>
    <dgm:cxn modelId="{66485E53-07C0-46CE-8000-5BE8894E6514}" type="presParOf" srcId="{BAE1D345-0740-4563-B829-98FAE5B85960}" destId="{857CFE19-AE8E-4F35-B456-D8115B8C94BF}" srcOrd="0" destOrd="0" presId="urn:microsoft.com/office/officeart/2005/8/layout/vList2"/>
    <dgm:cxn modelId="{64936BD9-D46A-4FB7-A39F-8AFD7B4BA01D}" type="presParOf" srcId="{BAE1D345-0740-4563-B829-98FAE5B85960}" destId="{8270C8FE-6ABE-4D33-A782-29C2983B58D1}" srcOrd="1" destOrd="0" presId="urn:microsoft.com/office/officeart/2005/8/layout/vList2"/>
    <dgm:cxn modelId="{B09C17CB-B0F0-4C45-92ED-E30CC42D4C19}" type="presParOf" srcId="{BAE1D345-0740-4563-B829-98FAE5B85960}" destId="{E125AB55-2946-4DEF-8675-E3437879A272}" srcOrd="2" destOrd="0" presId="urn:microsoft.com/office/officeart/2005/8/layout/vList2"/>
    <dgm:cxn modelId="{088FD06B-8F92-41A4-8F31-C70D0036ED84}" type="presParOf" srcId="{BAE1D345-0740-4563-B829-98FAE5B85960}" destId="{E49F41DD-D959-40AD-9560-F67B9FCEEB16}" srcOrd="3" destOrd="0" presId="urn:microsoft.com/office/officeart/2005/8/layout/vList2"/>
    <dgm:cxn modelId="{9493135D-FEDA-458A-A7EB-AB25F51D6F89}" type="presParOf" srcId="{BAE1D345-0740-4563-B829-98FAE5B85960}" destId="{362662ED-26B1-4F9D-B791-46C9F13E435B}" srcOrd="4" destOrd="0" presId="urn:microsoft.com/office/officeart/2005/8/layout/vList2"/>
    <dgm:cxn modelId="{658D7001-6685-4246-99CC-9A3FC0FCD177}" type="presParOf" srcId="{BAE1D345-0740-4563-B829-98FAE5B85960}" destId="{BFB0355F-1158-40FA-9429-AF77ED3C820F}" srcOrd="5" destOrd="0" presId="urn:microsoft.com/office/officeart/2005/8/layout/vList2"/>
    <dgm:cxn modelId="{BBA4916F-43F9-460A-B19A-507603CB2294}" type="presParOf" srcId="{BAE1D345-0740-4563-B829-98FAE5B85960}" destId="{E13BFA16-782F-40B2-9EBF-A7928FDB6800}" srcOrd="6" destOrd="0" presId="urn:microsoft.com/office/officeart/2005/8/layout/vList2"/>
    <dgm:cxn modelId="{A0BCC160-447D-4C4D-BBB5-7777E03B2633}" type="presParOf" srcId="{BAE1D345-0740-4563-B829-98FAE5B85960}" destId="{8E525B03-8AAB-425F-B761-5BA8A234D4BF}" srcOrd="7" destOrd="0" presId="urn:microsoft.com/office/officeart/2005/8/layout/vList2"/>
    <dgm:cxn modelId="{EC14570C-3A9F-40D6-82A9-52C79144FE0D}" type="presParOf" srcId="{BAE1D345-0740-4563-B829-98FAE5B85960}" destId="{D926C7B4-2705-47EC-A509-875117A1885A}"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 </a:t>
          </a:r>
          <a:r>
            <a:rPr lang="en-US" sz="3600" dirty="0">
              <a:solidFill>
                <a:schemeClr val="bg2">
                  <a:lumMod val="75000"/>
                </a:schemeClr>
              </a:solidFill>
            </a:rPr>
            <a:t>Cheeks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custLinFactNeighborX="-50000" custLinFactNeighborY="-9143">
        <dgm:presLayoutVars>
          <dgm:chMax val="0"/>
          <dgm:bulletEnabled val="1"/>
        </dgm:presLayoutVars>
      </dgm:prSet>
      <dgm:spPr/>
    </dgm:pt>
  </dgm:ptLst>
  <dgm:cxnLst>
    <dgm:cxn modelId="{DAAFDA58-DF4C-4A9A-8066-0C26A728795F}" srcId="{211E08DF-50C0-47AB-B5A6-A554D4F1302E}" destId="{4BC37F6C-ED8D-408C-A821-59A718D8C925}" srcOrd="0" destOrd="0" parTransId="{12072F25-92C4-4EB9-A0C1-9112E1849E63}" sibTransId="{550104DC-C610-4C86-8E6C-56A00AB4E9FC}"/>
    <dgm:cxn modelId="{91AC40B6-7204-4B97-BB06-12EBFFF6A3C5}" type="presOf" srcId="{211E08DF-50C0-47AB-B5A6-A554D4F1302E}" destId="{3EBEFE50-0A3B-4204-9AC8-D5213AA370A4}" srcOrd="0" destOrd="0" presId="urn:microsoft.com/office/officeart/2005/8/layout/vList2"/>
    <dgm:cxn modelId="{071AD766-9899-4842-AA86-B70FA2CB795B}" type="presOf" srcId="{4BC37F6C-ED8D-408C-A821-59A718D8C925}" destId="{81A2A872-32BF-438D-A533-BF7540F48BD6}" srcOrd="0" destOrd="0" presId="urn:microsoft.com/office/officeart/2005/8/layout/vList2"/>
    <dgm:cxn modelId="{FC5857D9-4D10-46FB-AF2F-727921AE3E52}"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 </a:t>
          </a:r>
          <a:r>
            <a:rPr lang="en-US" sz="3600" dirty="0">
              <a:solidFill>
                <a:schemeClr val="bg2">
                  <a:lumMod val="75000"/>
                </a:schemeClr>
              </a:solidFill>
            </a:rPr>
            <a:t>Materials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custLinFactNeighborX="-50000" custLinFactNeighborY="-9143">
        <dgm:presLayoutVars>
          <dgm:chMax val="0"/>
          <dgm:bulletEnabled val="1"/>
        </dgm:presLayoutVars>
      </dgm:prSet>
      <dgm:spPr/>
    </dgm:pt>
  </dgm:ptLst>
  <dgm:cxnLst>
    <dgm:cxn modelId="{032EC4B2-D005-4290-8AD4-2619C20A4895}" type="presOf" srcId="{211E08DF-50C0-47AB-B5A6-A554D4F1302E}" destId="{3EBEFE50-0A3B-4204-9AC8-D5213AA370A4}" srcOrd="0" destOrd="0" presId="urn:microsoft.com/office/officeart/2005/8/layout/vList2"/>
    <dgm:cxn modelId="{DAAFDA58-DF4C-4A9A-8066-0C26A728795F}" srcId="{211E08DF-50C0-47AB-B5A6-A554D4F1302E}" destId="{4BC37F6C-ED8D-408C-A821-59A718D8C925}" srcOrd="0" destOrd="0" parTransId="{12072F25-92C4-4EB9-A0C1-9112E1849E63}" sibTransId="{550104DC-C610-4C86-8E6C-56A00AB4E9FC}"/>
    <dgm:cxn modelId="{0CE59A39-B6CE-433F-9EE2-825B1FD220CC}" type="presOf" srcId="{4BC37F6C-ED8D-408C-A821-59A718D8C925}" destId="{81A2A872-32BF-438D-A533-BF7540F48BD6}" srcOrd="0" destOrd="0" presId="urn:microsoft.com/office/officeart/2005/8/layout/vList2"/>
    <dgm:cxn modelId="{BDD8A361-608A-4D13-9BC4-97EBAA47B5D9}"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 </a:t>
          </a:r>
          <a:r>
            <a:rPr lang="en-US" sz="3600" dirty="0">
              <a:solidFill>
                <a:schemeClr val="bg2">
                  <a:lumMod val="75000"/>
                </a:schemeClr>
              </a:solidFill>
            </a:rPr>
            <a:t>Fitting</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custLinFactNeighborX="48148" custLinFactNeighborY="-44">
        <dgm:presLayoutVars>
          <dgm:chMax val="0"/>
          <dgm:bulletEnabled val="1"/>
        </dgm:presLayoutVars>
      </dgm:prSet>
      <dgm:spPr/>
    </dgm:pt>
  </dgm:ptLst>
  <dgm:cxnLst>
    <dgm:cxn modelId="{3ACA59FD-1BBD-4B18-A39E-873A33997C59}" type="presOf" srcId="{211E08DF-50C0-47AB-B5A6-A554D4F1302E}" destId="{3EBEFE50-0A3B-4204-9AC8-D5213AA370A4}" srcOrd="0" destOrd="0" presId="urn:microsoft.com/office/officeart/2005/8/layout/vList2"/>
    <dgm:cxn modelId="{69887630-99C8-44D4-A58D-BD0DAC0900E1}" type="presOf" srcId="{4BC37F6C-ED8D-408C-A821-59A718D8C925}" destId="{81A2A872-32BF-438D-A533-BF7540F48BD6}" srcOrd="0" destOrd="0" presId="urn:microsoft.com/office/officeart/2005/8/layout/vList2"/>
    <dgm:cxn modelId="{DAAFDA58-DF4C-4A9A-8066-0C26A728795F}" srcId="{211E08DF-50C0-47AB-B5A6-A554D4F1302E}" destId="{4BC37F6C-ED8D-408C-A821-59A718D8C925}" srcOrd="0" destOrd="0" parTransId="{12072F25-92C4-4EB9-A0C1-9112E1849E63}" sibTransId="{550104DC-C610-4C86-8E6C-56A00AB4E9FC}"/>
    <dgm:cxn modelId="{E120A249-11F6-4D94-9853-C5B1CFFE1445}"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 </a:t>
          </a:r>
          <a:r>
            <a:rPr lang="en-US" sz="3600" dirty="0">
              <a:solidFill>
                <a:schemeClr val="bg2">
                  <a:lumMod val="75000"/>
                </a:schemeClr>
              </a:solidFill>
            </a:rPr>
            <a:t>Selection</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custLinFactY="-36527" custLinFactNeighborX="16667" custLinFactNeighborY="-100000">
        <dgm:presLayoutVars>
          <dgm:chMax val="0"/>
          <dgm:bulletEnabled val="1"/>
        </dgm:presLayoutVars>
      </dgm:prSet>
      <dgm:spPr/>
    </dgm:pt>
  </dgm:ptLst>
  <dgm:cxnLst>
    <dgm:cxn modelId="{051D223D-3924-4829-A18F-78AB9B9848AE}" type="presOf" srcId="{211E08DF-50C0-47AB-B5A6-A554D4F1302E}" destId="{3EBEFE50-0A3B-4204-9AC8-D5213AA370A4}" srcOrd="0" destOrd="0" presId="urn:microsoft.com/office/officeart/2005/8/layout/vList2"/>
    <dgm:cxn modelId="{DAAFDA58-DF4C-4A9A-8066-0C26A728795F}" srcId="{211E08DF-50C0-47AB-B5A6-A554D4F1302E}" destId="{4BC37F6C-ED8D-408C-A821-59A718D8C925}" srcOrd="0" destOrd="0" parTransId="{12072F25-92C4-4EB9-A0C1-9112E1849E63}" sibTransId="{550104DC-C610-4C86-8E6C-56A00AB4E9FC}"/>
    <dgm:cxn modelId="{037119DF-BDA3-4B90-A885-5B3319D52FCA}" type="presOf" srcId="{4BC37F6C-ED8D-408C-A821-59A718D8C925}" destId="{81A2A872-32BF-438D-A533-BF7540F48BD6}" srcOrd="0" destOrd="0" presId="urn:microsoft.com/office/officeart/2005/8/layout/vList2"/>
    <dgm:cxn modelId="{A2AB87F2-8234-4BE7-9DD7-97234B1A6A30}"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Harness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dgm:presLayoutVars>
          <dgm:chMax val="0"/>
          <dgm:bulletEnabled val="1"/>
        </dgm:presLayoutVars>
      </dgm:prSet>
      <dgm:spPr/>
    </dgm:pt>
  </dgm:ptLst>
  <dgm:cxnLst>
    <dgm:cxn modelId="{DAAFDA58-DF4C-4A9A-8066-0C26A728795F}" srcId="{211E08DF-50C0-47AB-B5A6-A554D4F1302E}" destId="{4BC37F6C-ED8D-408C-A821-59A718D8C925}" srcOrd="0" destOrd="0" parTransId="{12072F25-92C4-4EB9-A0C1-9112E1849E63}" sibTransId="{550104DC-C610-4C86-8E6C-56A00AB4E9FC}"/>
    <dgm:cxn modelId="{C4E4A8DC-2172-4A10-8A7B-7AE7FA9BD53E}" type="presOf" srcId="{4BC37F6C-ED8D-408C-A821-59A718D8C925}" destId="{81A2A872-32BF-438D-A533-BF7540F48BD6}" srcOrd="0" destOrd="0" presId="urn:microsoft.com/office/officeart/2005/8/layout/vList2"/>
    <dgm:cxn modelId="{5BB6A0B2-7BFC-4D0B-B838-56AA53CA3887}" type="presOf" srcId="{211E08DF-50C0-47AB-B5A6-A554D4F1302E}" destId="{3EBEFE50-0A3B-4204-9AC8-D5213AA370A4}" srcOrd="0" destOrd="0" presId="urn:microsoft.com/office/officeart/2005/8/layout/vList2"/>
    <dgm:cxn modelId="{01CF7F92-D83D-43C7-AECF-D53FC40CA585}"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1E08DF-50C0-47AB-B5A6-A554D4F1302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BC37F6C-ED8D-408C-A821-59A718D8C925}">
      <dgm:prSet custT="1"/>
      <dgm:spPr>
        <a:solidFill>
          <a:schemeClr val="tx1"/>
        </a:solidFill>
      </dgm:spPr>
      <dgm:t>
        <a:bodyPr/>
        <a:lstStyle/>
        <a:p>
          <a:pPr algn="ctr" rtl="0"/>
          <a:r>
            <a:rPr lang="en-US" sz="3600" dirty="0"/>
            <a:t>Bits</a:t>
          </a:r>
        </a:p>
      </dgm:t>
    </dgm:pt>
    <dgm:pt modelId="{12072F25-92C4-4EB9-A0C1-9112E1849E63}" type="parTrans" cxnId="{DAAFDA58-DF4C-4A9A-8066-0C26A728795F}">
      <dgm:prSet/>
      <dgm:spPr/>
      <dgm:t>
        <a:bodyPr/>
        <a:lstStyle/>
        <a:p>
          <a:endParaRPr lang="en-US"/>
        </a:p>
      </dgm:t>
    </dgm:pt>
    <dgm:pt modelId="{550104DC-C610-4C86-8E6C-56A00AB4E9FC}" type="sibTrans" cxnId="{DAAFDA58-DF4C-4A9A-8066-0C26A728795F}">
      <dgm:prSet/>
      <dgm:spPr/>
      <dgm:t>
        <a:bodyPr/>
        <a:lstStyle/>
        <a:p>
          <a:endParaRPr lang="en-US"/>
        </a:p>
      </dgm:t>
    </dgm:pt>
    <dgm:pt modelId="{3EBEFE50-0A3B-4204-9AC8-D5213AA370A4}" type="pres">
      <dgm:prSet presAssocID="{211E08DF-50C0-47AB-B5A6-A554D4F1302E}" presName="linear" presStyleCnt="0">
        <dgm:presLayoutVars>
          <dgm:animLvl val="lvl"/>
          <dgm:resizeHandles val="exact"/>
        </dgm:presLayoutVars>
      </dgm:prSet>
      <dgm:spPr/>
    </dgm:pt>
    <dgm:pt modelId="{81A2A872-32BF-438D-A533-BF7540F48BD6}" type="pres">
      <dgm:prSet presAssocID="{4BC37F6C-ED8D-408C-A821-59A718D8C925}" presName="parentText" presStyleLbl="node1" presStyleIdx="0" presStyleCnt="1">
        <dgm:presLayoutVars>
          <dgm:chMax val="0"/>
          <dgm:bulletEnabled val="1"/>
        </dgm:presLayoutVars>
      </dgm:prSet>
      <dgm:spPr/>
    </dgm:pt>
  </dgm:ptLst>
  <dgm:cxnLst>
    <dgm:cxn modelId="{C5CA1E3F-F931-4D42-9336-BD6DF25F6C21}" type="presOf" srcId="{4BC37F6C-ED8D-408C-A821-59A718D8C925}" destId="{81A2A872-32BF-438D-A533-BF7540F48BD6}" srcOrd="0" destOrd="0" presId="urn:microsoft.com/office/officeart/2005/8/layout/vList2"/>
    <dgm:cxn modelId="{DAAFDA58-DF4C-4A9A-8066-0C26A728795F}" srcId="{211E08DF-50C0-47AB-B5A6-A554D4F1302E}" destId="{4BC37F6C-ED8D-408C-A821-59A718D8C925}" srcOrd="0" destOrd="0" parTransId="{12072F25-92C4-4EB9-A0C1-9112E1849E63}" sibTransId="{550104DC-C610-4C86-8E6C-56A00AB4E9FC}"/>
    <dgm:cxn modelId="{042EDF41-AAD5-4121-94E0-ADDB702F34D3}" type="presOf" srcId="{211E08DF-50C0-47AB-B5A6-A554D4F1302E}" destId="{3EBEFE50-0A3B-4204-9AC8-D5213AA370A4}" srcOrd="0" destOrd="0" presId="urn:microsoft.com/office/officeart/2005/8/layout/vList2"/>
    <dgm:cxn modelId="{13B6FFD8-7810-4E28-B9AD-B1B1504A628B}" type="presParOf" srcId="{3EBEFE50-0A3B-4204-9AC8-D5213AA370A4}" destId="{81A2A872-32BF-438D-A533-BF7540F48BD6}"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2822AA-5E4F-45E1-AB3B-1A16011566F5}"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5814ECA1-9350-46AE-A2C1-A828B65DD2FB}">
      <dgm:prSet custT="1"/>
      <dgm:spPr/>
      <dgm:t>
        <a:bodyPr/>
        <a:lstStyle/>
        <a:p>
          <a:pPr algn="ctr" rtl="0"/>
          <a:r>
            <a:rPr lang="en-US" sz="3600" dirty="0"/>
            <a:t>Hardware: </a:t>
          </a:r>
          <a:r>
            <a:rPr lang="en-US" sz="3600" dirty="0">
              <a:solidFill>
                <a:schemeClr val="tx1"/>
              </a:solidFill>
            </a:rPr>
            <a:t>Brass vs.. Chrome/Stainless </a:t>
          </a:r>
        </a:p>
      </dgm:t>
    </dgm:pt>
    <dgm:pt modelId="{9D93B98E-142D-436C-836D-719643644B20}" type="parTrans" cxnId="{BF35437C-5E08-45A5-9EF5-E0ABDBEBAC81}">
      <dgm:prSet/>
      <dgm:spPr/>
      <dgm:t>
        <a:bodyPr/>
        <a:lstStyle/>
        <a:p>
          <a:endParaRPr lang="en-US"/>
        </a:p>
      </dgm:t>
    </dgm:pt>
    <dgm:pt modelId="{D49175C8-27F1-41B1-93E6-907073DD39C0}" type="sibTrans" cxnId="{BF35437C-5E08-45A5-9EF5-E0ABDBEBAC81}">
      <dgm:prSet/>
      <dgm:spPr/>
      <dgm:t>
        <a:bodyPr/>
        <a:lstStyle/>
        <a:p>
          <a:endParaRPr lang="en-US"/>
        </a:p>
      </dgm:t>
    </dgm:pt>
    <dgm:pt modelId="{BDAAB262-4EA0-4AE5-AFE3-DBCCAF181030}" type="pres">
      <dgm:prSet presAssocID="{662822AA-5E4F-45E1-AB3B-1A16011566F5}" presName="linear" presStyleCnt="0">
        <dgm:presLayoutVars>
          <dgm:animLvl val="lvl"/>
          <dgm:resizeHandles val="exact"/>
        </dgm:presLayoutVars>
      </dgm:prSet>
      <dgm:spPr/>
    </dgm:pt>
    <dgm:pt modelId="{259B4CD3-509B-4BA0-B3F3-76B3A006B934}" type="pres">
      <dgm:prSet presAssocID="{5814ECA1-9350-46AE-A2C1-A828B65DD2FB}" presName="parentText" presStyleLbl="node1" presStyleIdx="0" presStyleCnt="1" custLinFactY="-100000" custLinFactNeighborY="-136175">
        <dgm:presLayoutVars>
          <dgm:chMax val="0"/>
          <dgm:bulletEnabled val="1"/>
        </dgm:presLayoutVars>
      </dgm:prSet>
      <dgm:spPr/>
    </dgm:pt>
  </dgm:ptLst>
  <dgm:cxnLst>
    <dgm:cxn modelId="{BF35437C-5E08-45A5-9EF5-E0ABDBEBAC81}" srcId="{662822AA-5E4F-45E1-AB3B-1A16011566F5}" destId="{5814ECA1-9350-46AE-A2C1-A828B65DD2FB}" srcOrd="0" destOrd="0" parTransId="{9D93B98E-142D-436C-836D-719643644B20}" sibTransId="{D49175C8-27F1-41B1-93E6-907073DD39C0}"/>
    <dgm:cxn modelId="{B5EC4E4A-045A-416C-9A65-0ADE58695A81}" type="presOf" srcId="{662822AA-5E4F-45E1-AB3B-1A16011566F5}" destId="{BDAAB262-4EA0-4AE5-AFE3-DBCCAF181030}" srcOrd="0" destOrd="0" presId="urn:microsoft.com/office/officeart/2005/8/layout/vList2"/>
    <dgm:cxn modelId="{6B8AB375-3236-4929-A92F-9A50267AEF87}" type="presOf" srcId="{5814ECA1-9350-46AE-A2C1-A828B65DD2FB}" destId="{259B4CD3-509B-4BA0-B3F3-76B3A006B934}" srcOrd="0" destOrd="0" presId="urn:microsoft.com/office/officeart/2005/8/layout/vList2"/>
    <dgm:cxn modelId="{35F5E0A8-F6E5-480C-A88A-DACDF8DA1BF4}" type="presParOf" srcId="{BDAAB262-4EA0-4AE5-AFE3-DBCCAF181030}" destId="{259B4CD3-509B-4BA0-B3F3-76B3A006B93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A42CA2-18ED-4E83-AEE9-DC6066694070}"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55644B45-0D96-4DAA-8606-919CF285FEAD}">
      <dgm:prSet/>
      <dgm:spPr/>
      <dgm:t>
        <a:bodyPr/>
        <a:lstStyle/>
        <a:p>
          <a:pPr algn="ctr" rtl="0"/>
          <a:r>
            <a:rPr lang="en-US" dirty="0"/>
            <a:t>Recreation</a:t>
          </a:r>
        </a:p>
      </dgm:t>
    </dgm:pt>
    <dgm:pt modelId="{D67B0DBD-A8BB-40BF-BDB8-80AB853B45AB}" type="parTrans" cxnId="{2918E91D-2D75-414E-BBEF-001BC03DA05E}">
      <dgm:prSet/>
      <dgm:spPr/>
      <dgm:t>
        <a:bodyPr/>
        <a:lstStyle/>
        <a:p>
          <a:endParaRPr lang="en-US"/>
        </a:p>
      </dgm:t>
    </dgm:pt>
    <dgm:pt modelId="{2C1779F6-507E-456A-92E6-8147B7C5341B}" type="sibTrans" cxnId="{2918E91D-2D75-414E-BBEF-001BC03DA05E}">
      <dgm:prSet/>
      <dgm:spPr/>
      <dgm:t>
        <a:bodyPr/>
        <a:lstStyle/>
        <a:p>
          <a:endParaRPr lang="en-US"/>
        </a:p>
      </dgm:t>
    </dgm:pt>
    <dgm:pt modelId="{7B3F1A0A-EC1E-46A3-87E0-57F07301F1D8}">
      <dgm:prSet/>
      <dgm:spPr/>
      <dgm:t>
        <a:bodyPr/>
        <a:lstStyle/>
        <a:p>
          <a:pPr algn="ctr" rtl="0"/>
          <a:r>
            <a:rPr lang="en-US" dirty="0"/>
            <a:t>Pleasure Competition</a:t>
          </a:r>
        </a:p>
      </dgm:t>
    </dgm:pt>
    <dgm:pt modelId="{7F232FD4-D03B-4F63-BF93-E0855E285B0F}" type="parTrans" cxnId="{92C8EC59-7B60-490D-A3ED-F4C22FCB7526}">
      <dgm:prSet/>
      <dgm:spPr/>
      <dgm:t>
        <a:bodyPr/>
        <a:lstStyle/>
        <a:p>
          <a:endParaRPr lang="en-US"/>
        </a:p>
      </dgm:t>
    </dgm:pt>
    <dgm:pt modelId="{1DEA4EA4-3186-44AD-BC59-EE895CE83494}" type="sibTrans" cxnId="{92C8EC59-7B60-490D-A3ED-F4C22FCB7526}">
      <dgm:prSet/>
      <dgm:spPr/>
      <dgm:t>
        <a:bodyPr/>
        <a:lstStyle/>
        <a:p>
          <a:endParaRPr lang="en-US"/>
        </a:p>
      </dgm:t>
    </dgm:pt>
    <dgm:pt modelId="{63FA3A56-5D51-4CFB-97BA-3FE83E044C5B}">
      <dgm:prSet/>
      <dgm:spPr/>
      <dgm:t>
        <a:bodyPr/>
        <a:lstStyle/>
        <a:p>
          <a:pPr algn="ctr" rtl="0"/>
          <a:r>
            <a:rPr lang="en-US" dirty="0"/>
            <a:t>Combined Driving</a:t>
          </a:r>
        </a:p>
      </dgm:t>
    </dgm:pt>
    <dgm:pt modelId="{CD8EB970-316C-417A-8984-A544FEA0E6D5}" type="parTrans" cxnId="{6F86F7D9-D2A8-4A11-AD1B-AED4497E64A1}">
      <dgm:prSet/>
      <dgm:spPr/>
      <dgm:t>
        <a:bodyPr/>
        <a:lstStyle/>
        <a:p>
          <a:endParaRPr lang="en-US"/>
        </a:p>
      </dgm:t>
    </dgm:pt>
    <dgm:pt modelId="{3B2CDFCA-BFC1-41FD-9413-26A7EAD031D5}" type="sibTrans" cxnId="{6F86F7D9-D2A8-4A11-AD1B-AED4497E64A1}">
      <dgm:prSet/>
      <dgm:spPr/>
      <dgm:t>
        <a:bodyPr/>
        <a:lstStyle/>
        <a:p>
          <a:endParaRPr lang="en-US"/>
        </a:p>
      </dgm:t>
    </dgm:pt>
    <dgm:pt modelId="{97E11885-ECE6-4B15-864B-6326BF1D8CC7}">
      <dgm:prSet/>
      <dgm:spPr/>
      <dgm:t>
        <a:bodyPr/>
        <a:lstStyle/>
        <a:p>
          <a:pPr algn="ctr" rtl="0"/>
          <a:r>
            <a:rPr lang="en-US" dirty="0"/>
            <a:t>Presentation &amp; Marathon</a:t>
          </a:r>
        </a:p>
      </dgm:t>
    </dgm:pt>
    <dgm:pt modelId="{39B43125-00C5-4091-85AF-5B0970CEC74D}" type="parTrans" cxnId="{69AFCE02-051D-4433-9F90-43B31242C12D}">
      <dgm:prSet/>
      <dgm:spPr/>
      <dgm:t>
        <a:bodyPr/>
        <a:lstStyle/>
        <a:p>
          <a:endParaRPr lang="en-US"/>
        </a:p>
      </dgm:t>
    </dgm:pt>
    <dgm:pt modelId="{7B486F86-0B3E-4B39-8AF9-2C2259D350A2}" type="sibTrans" cxnId="{69AFCE02-051D-4433-9F90-43B31242C12D}">
      <dgm:prSet/>
      <dgm:spPr/>
      <dgm:t>
        <a:bodyPr/>
        <a:lstStyle/>
        <a:p>
          <a:endParaRPr lang="en-US"/>
        </a:p>
      </dgm:t>
    </dgm:pt>
    <dgm:pt modelId="{40CC1F78-810E-43F0-8365-0C8B02BA6031}">
      <dgm:prSet/>
      <dgm:spPr/>
      <dgm:t>
        <a:bodyPr/>
        <a:lstStyle/>
        <a:p>
          <a:pPr algn="ctr" rtl="0"/>
          <a:r>
            <a:rPr lang="en-US" dirty="0"/>
            <a:t>Distance Driving</a:t>
          </a:r>
        </a:p>
      </dgm:t>
    </dgm:pt>
    <dgm:pt modelId="{252CE1B2-DADE-4270-9D21-702C710664F0}" type="parTrans" cxnId="{6F3D9B43-DE39-4648-924A-3F9CE4D6D4F3}">
      <dgm:prSet/>
      <dgm:spPr/>
      <dgm:t>
        <a:bodyPr/>
        <a:lstStyle/>
        <a:p>
          <a:endParaRPr lang="en-US"/>
        </a:p>
      </dgm:t>
    </dgm:pt>
    <dgm:pt modelId="{66779884-5787-46DE-89E5-6190349ED764}" type="sibTrans" cxnId="{6F3D9B43-DE39-4648-924A-3F9CE4D6D4F3}">
      <dgm:prSet/>
      <dgm:spPr/>
      <dgm:t>
        <a:bodyPr/>
        <a:lstStyle/>
        <a:p>
          <a:endParaRPr lang="en-US"/>
        </a:p>
      </dgm:t>
    </dgm:pt>
    <dgm:pt modelId="{8F16CFEF-0DBB-4689-90EF-41F08BC06CAE}">
      <dgm:prSet/>
      <dgm:spPr/>
      <dgm:t>
        <a:bodyPr/>
        <a:lstStyle/>
        <a:p>
          <a:pPr algn="ctr" rtl="0"/>
          <a:r>
            <a:rPr lang="en-US" dirty="0"/>
            <a:t>Training</a:t>
          </a:r>
        </a:p>
      </dgm:t>
    </dgm:pt>
    <dgm:pt modelId="{7E28CD72-6246-40DC-8B1A-BFD3A49FE8E6}" type="parTrans" cxnId="{2A97146E-5E8D-4E11-B54B-67E31FC09358}">
      <dgm:prSet/>
      <dgm:spPr/>
      <dgm:t>
        <a:bodyPr/>
        <a:lstStyle/>
        <a:p>
          <a:endParaRPr lang="en-US"/>
        </a:p>
      </dgm:t>
    </dgm:pt>
    <dgm:pt modelId="{7D484A24-0317-415A-94AD-889C93A271AB}" type="sibTrans" cxnId="{2A97146E-5E8D-4E11-B54B-67E31FC09358}">
      <dgm:prSet/>
      <dgm:spPr/>
      <dgm:t>
        <a:bodyPr/>
        <a:lstStyle/>
        <a:p>
          <a:endParaRPr lang="en-US"/>
        </a:p>
      </dgm:t>
    </dgm:pt>
    <dgm:pt modelId="{C93509B6-F3B5-4B17-8BD6-0C6555F29AE5}">
      <dgm:prSet/>
      <dgm:spPr/>
      <dgm:t>
        <a:bodyPr/>
        <a:lstStyle/>
        <a:p>
          <a:pPr algn="ctr" rtl="0"/>
          <a:r>
            <a:rPr lang="en-US" dirty="0"/>
            <a:t>Draft</a:t>
          </a:r>
        </a:p>
      </dgm:t>
    </dgm:pt>
    <dgm:pt modelId="{F6691867-D6C9-472A-A0B1-87D2828E28FA}" type="parTrans" cxnId="{4666E481-FA0D-452C-8F92-DCFE87BFF30D}">
      <dgm:prSet/>
      <dgm:spPr/>
      <dgm:t>
        <a:bodyPr/>
        <a:lstStyle/>
        <a:p>
          <a:endParaRPr lang="en-US"/>
        </a:p>
      </dgm:t>
    </dgm:pt>
    <dgm:pt modelId="{D399EFAA-332E-4767-8BC3-B1106F1C16B7}" type="sibTrans" cxnId="{4666E481-FA0D-452C-8F92-DCFE87BFF30D}">
      <dgm:prSet/>
      <dgm:spPr/>
      <dgm:t>
        <a:bodyPr/>
        <a:lstStyle/>
        <a:p>
          <a:endParaRPr lang="en-US"/>
        </a:p>
      </dgm:t>
    </dgm:pt>
    <dgm:pt modelId="{2DB16397-69C9-4C8B-BAB2-55FD50AFE1ED}" type="pres">
      <dgm:prSet presAssocID="{ECA42CA2-18ED-4E83-AEE9-DC6066694070}" presName="linear" presStyleCnt="0">
        <dgm:presLayoutVars>
          <dgm:animLvl val="lvl"/>
          <dgm:resizeHandles val="exact"/>
        </dgm:presLayoutVars>
      </dgm:prSet>
      <dgm:spPr/>
    </dgm:pt>
    <dgm:pt modelId="{19CD8167-5525-4956-95BB-BF4F1297944D}" type="pres">
      <dgm:prSet presAssocID="{55644B45-0D96-4DAA-8606-919CF285FEAD}" presName="parentText" presStyleLbl="node1" presStyleIdx="0" presStyleCnt="6">
        <dgm:presLayoutVars>
          <dgm:chMax val="0"/>
          <dgm:bulletEnabled val="1"/>
        </dgm:presLayoutVars>
      </dgm:prSet>
      <dgm:spPr/>
    </dgm:pt>
    <dgm:pt modelId="{8BEDFB1E-61E9-4001-BF13-7F29BC1FA6F9}" type="pres">
      <dgm:prSet presAssocID="{2C1779F6-507E-456A-92E6-8147B7C5341B}" presName="spacer" presStyleCnt="0"/>
      <dgm:spPr/>
    </dgm:pt>
    <dgm:pt modelId="{5C5DD16E-768F-4EFB-BDE7-60FB3E6A2662}" type="pres">
      <dgm:prSet presAssocID="{7B3F1A0A-EC1E-46A3-87E0-57F07301F1D8}" presName="parentText" presStyleLbl="node1" presStyleIdx="1" presStyleCnt="6">
        <dgm:presLayoutVars>
          <dgm:chMax val="0"/>
          <dgm:bulletEnabled val="1"/>
        </dgm:presLayoutVars>
      </dgm:prSet>
      <dgm:spPr/>
    </dgm:pt>
    <dgm:pt modelId="{1848AF31-F453-4CFD-B784-409E28B077F6}" type="pres">
      <dgm:prSet presAssocID="{1DEA4EA4-3186-44AD-BC59-EE895CE83494}" presName="spacer" presStyleCnt="0"/>
      <dgm:spPr/>
    </dgm:pt>
    <dgm:pt modelId="{28A0C20C-A2B2-4763-8624-19C8958FFEDD}" type="pres">
      <dgm:prSet presAssocID="{63FA3A56-5D51-4CFB-97BA-3FE83E044C5B}" presName="parentText" presStyleLbl="node1" presStyleIdx="2" presStyleCnt="6">
        <dgm:presLayoutVars>
          <dgm:chMax val="0"/>
          <dgm:bulletEnabled val="1"/>
        </dgm:presLayoutVars>
      </dgm:prSet>
      <dgm:spPr/>
    </dgm:pt>
    <dgm:pt modelId="{477A29BD-0BD6-4AF4-A51B-F61DABB68059}" type="pres">
      <dgm:prSet presAssocID="{63FA3A56-5D51-4CFB-97BA-3FE83E044C5B}" presName="childText" presStyleLbl="revTx" presStyleIdx="0" presStyleCnt="1">
        <dgm:presLayoutVars>
          <dgm:bulletEnabled val="1"/>
        </dgm:presLayoutVars>
      </dgm:prSet>
      <dgm:spPr/>
    </dgm:pt>
    <dgm:pt modelId="{9054D607-9225-43C2-9884-99850AD8F7C0}" type="pres">
      <dgm:prSet presAssocID="{40CC1F78-810E-43F0-8365-0C8B02BA6031}" presName="parentText" presStyleLbl="node1" presStyleIdx="3" presStyleCnt="6">
        <dgm:presLayoutVars>
          <dgm:chMax val="0"/>
          <dgm:bulletEnabled val="1"/>
        </dgm:presLayoutVars>
      </dgm:prSet>
      <dgm:spPr/>
    </dgm:pt>
    <dgm:pt modelId="{693C385F-32D3-4B2C-9F7F-CDDE0E5AA2A4}" type="pres">
      <dgm:prSet presAssocID="{66779884-5787-46DE-89E5-6190349ED764}" presName="spacer" presStyleCnt="0"/>
      <dgm:spPr/>
    </dgm:pt>
    <dgm:pt modelId="{BCEC0331-BD01-476D-91D7-2197DD2B2F69}" type="pres">
      <dgm:prSet presAssocID="{8F16CFEF-0DBB-4689-90EF-41F08BC06CAE}" presName="parentText" presStyleLbl="node1" presStyleIdx="4" presStyleCnt="6">
        <dgm:presLayoutVars>
          <dgm:chMax val="0"/>
          <dgm:bulletEnabled val="1"/>
        </dgm:presLayoutVars>
      </dgm:prSet>
      <dgm:spPr/>
    </dgm:pt>
    <dgm:pt modelId="{AA48251C-2A75-405B-8B03-F8F5D5D2652D}" type="pres">
      <dgm:prSet presAssocID="{7D484A24-0317-415A-94AD-889C93A271AB}" presName="spacer" presStyleCnt="0"/>
      <dgm:spPr/>
    </dgm:pt>
    <dgm:pt modelId="{5E1EA8BA-49A5-4E44-BF2A-042DBBA93E79}" type="pres">
      <dgm:prSet presAssocID="{C93509B6-F3B5-4B17-8BD6-0C6555F29AE5}" presName="parentText" presStyleLbl="node1" presStyleIdx="5" presStyleCnt="6">
        <dgm:presLayoutVars>
          <dgm:chMax val="0"/>
          <dgm:bulletEnabled val="1"/>
        </dgm:presLayoutVars>
      </dgm:prSet>
      <dgm:spPr/>
    </dgm:pt>
  </dgm:ptLst>
  <dgm:cxnLst>
    <dgm:cxn modelId="{A6083CB1-3848-476E-82C0-CDD049A0F0E4}" type="presOf" srcId="{ECA42CA2-18ED-4E83-AEE9-DC6066694070}" destId="{2DB16397-69C9-4C8B-BAB2-55FD50AFE1ED}" srcOrd="0" destOrd="0" presId="urn:microsoft.com/office/officeart/2005/8/layout/vList2"/>
    <dgm:cxn modelId="{F632DF1D-5B4A-427D-B19B-B07C88D0A8C2}" type="presOf" srcId="{97E11885-ECE6-4B15-864B-6326BF1D8CC7}" destId="{477A29BD-0BD6-4AF4-A51B-F61DABB68059}" srcOrd="0" destOrd="0" presId="urn:microsoft.com/office/officeart/2005/8/layout/vList2"/>
    <dgm:cxn modelId="{69AFCE02-051D-4433-9F90-43B31242C12D}" srcId="{63FA3A56-5D51-4CFB-97BA-3FE83E044C5B}" destId="{97E11885-ECE6-4B15-864B-6326BF1D8CC7}" srcOrd="0" destOrd="0" parTransId="{39B43125-00C5-4091-85AF-5B0970CEC74D}" sibTransId="{7B486F86-0B3E-4B39-8AF9-2C2259D350A2}"/>
    <dgm:cxn modelId="{6F86F7D9-D2A8-4A11-AD1B-AED4497E64A1}" srcId="{ECA42CA2-18ED-4E83-AEE9-DC6066694070}" destId="{63FA3A56-5D51-4CFB-97BA-3FE83E044C5B}" srcOrd="2" destOrd="0" parTransId="{CD8EB970-316C-417A-8984-A544FEA0E6D5}" sibTransId="{3B2CDFCA-BFC1-41FD-9413-26A7EAD031D5}"/>
    <dgm:cxn modelId="{6F3D9B43-DE39-4648-924A-3F9CE4D6D4F3}" srcId="{ECA42CA2-18ED-4E83-AEE9-DC6066694070}" destId="{40CC1F78-810E-43F0-8365-0C8B02BA6031}" srcOrd="3" destOrd="0" parTransId="{252CE1B2-DADE-4270-9D21-702C710664F0}" sibTransId="{66779884-5787-46DE-89E5-6190349ED764}"/>
    <dgm:cxn modelId="{CD1DE7C5-1BCC-403C-B5A7-73DB2E638C1B}" type="presOf" srcId="{40CC1F78-810E-43F0-8365-0C8B02BA6031}" destId="{9054D607-9225-43C2-9884-99850AD8F7C0}" srcOrd="0" destOrd="0" presId="urn:microsoft.com/office/officeart/2005/8/layout/vList2"/>
    <dgm:cxn modelId="{2918E91D-2D75-414E-BBEF-001BC03DA05E}" srcId="{ECA42CA2-18ED-4E83-AEE9-DC6066694070}" destId="{55644B45-0D96-4DAA-8606-919CF285FEAD}" srcOrd="0" destOrd="0" parTransId="{D67B0DBD-A8BB-40BF-BDB8-80AB853B45AB}" sibTransId="{2C1779F6-507E-456A-92E6-8147B7C5341B}"/>
    <dgm:cxn modelId="{5B4D48F2-0036-4C05-823F-F8B982DA4F85}" type="presOf" srcId="{C93509B6-F3B5-4B17-8BD6-0C6555F29AE5}" destId="{5E1EA8BA-49A5-4E44-BF2A-042DBBA93E79}" srcOrd="0" destOrd="0" presId="urn:microsoft.com/office/officeart/2005/8/layout/vList2"/>
    <dgm:cxn modelId="{92C8EC59-7B60-490D-A3ED-F4C22FCB7526}" srcId="{ECA42CA2-18ED-4E83-AEE9-DC6066694070}" destId="{7B3F1A0A-EC1E-46A3-87E0-57F07301F1D8}" srcOrd="1" destOrd="0" parTransId="{7F232FD4-D03B-4F63-BF93-E0855E285B0F}" sibTransId="{1DEA4EA4-3186-44AD-BC59-EE895CE83494}"/>
    <dgm:cxn modelId="{6844D799-72AC-4552-96C1-8ECE6F6C171F}" type="presOf" srcId="{63FA3A56-5D51-4CFB-97BA-3FE83E044C5B}" destId="{28A0C20C-A2B2-4763-8624-19C8958FFEDD}" srcOrd="0" destOrd="0" presId="urn:microsoft.com/office/officeart/2005/8/layout/vList2"/>
    <dgm:cxn modelId="{B3F88A34-C9B9-4D99-98D1-425495A060F0}" type="presOf" srcId="{7B3F1A0A-EC1E-46A3-87E0-57F07301F1D8}" destId="{5C5DD16E-768F-4EFB-BDE7-60FB3E6A2662}" srcOrd="0" destOrd="0" presId="urn:microsoft.com/office/officeart/2005/8/layout/vList2"/>
    <dgm:cxn modelId="{9E98F35F-D865-4209-AE27-4DFD02AEAA13}" type="presOf" srcId="{55644B45-0D96-4DAA-8606-919CF285FEAD}" destId="{19CD8167-5525-4956-95BB-BF4F1297944D}" srcOrd="0" destOrd="0" presId="urn:microsoft.com/office/officeart/2005/8/layout/vList2"/>
    <dgm:cxn modelId="{4758BFF1-B1B5-470D-9EB6-22B3B346BDD6}" type="presOf" srcId="{8F16CFEF-0DBB-4689-90EF-41F08BC06CAE}" destId="{BCEC0331-BD01-476D-91D7-2197DD2B2F69}" srcOrd="0" destOrd="0" presId="urn:microsoft.com/office/officeart/2005/8/layout/vList2"/>
    <dgm:cxn modelId="{4666E481-FA0D-452C-8F92-DCFE87BFF30D}" srcId="{ECA42CA2-18ED-4E83-AEE9-DC6066694070}" destId="{C93509B6-F3B5-4B17-8BD6-0C6555F29AE5}" srcOrd="5" destOrd="0" parTransId="{F6691867-D6C9-472A-A0B1-87D2828E28FA}" sibTransId="{D399EFAA-332E-4767-8BC3-B1106F1C16B7}"/>
    <dgm:cxn modelId="{2A97146E-5E8D-4E11-B54B-67E31FC09358}" srcId="{ECA42CA2-18ED-4E83-AEE9-DC6066694070}" destId="{8F16CFEF-0DBB-4689-90EF-41F08BC06CAE}" srcOrd="4" destOrd="0" parTransId="{7E28CD72-6246-40DC-8B1A-BFD3A49FE8E6}" sibTransId="{7D484A24-0317-415A-94AD-889C93A271AB}"/>
    <dgm:cxn modelId="{07157162-660E-493A-B8F3-562F74B6C3AB}" type="presParOf" srcId="{2DB16397-69C9-4C8B-BAB2-55FD50AFE1ED}" destId="{19CD8167-5525-4956-95BB-BF4F1297944D}" srcOrd="0" destOrd="0" presId="urn:microsoft.com/office/officeart/2005/8/layout/vList2"/>
    <dgm:cxn modelId="{57C0F75C-8B68-4296-964D-1ACCBAF53610}" type="presParOf" srcId="{2DB16397-69C9-4C8B-BAB2-55FD50AFE1ED}" destId="{8BEDFB1E-61E9-4001-BF13-7F29BC1FA6F9}" srcOrd="1" destOrd="0" presId="urn:microsoft.com/office/officeart/2005/8/layout/vList2"/>
    <dgm:cxn modelId="{2760627B-7800-4020-B021-AA1BBC3A6B80}" type="presParOf" srcId="{2DB16397-69C9-4C8B-BAB2-55FD50AFE1ED}" destId="{5C5DD16E-768F-4EFB-BDE7-60FB3E6A2662}" srcOrd="2" destOrd="0" presId="urn:microsoft.com/office/officeart/2005/8/layout/vList2"/>
    <dgm:cxn modelId="{DDCE0E2A-A22F-4A1D-B26B-6E8B32DD2F34}" type="presParOf" srcId="{2DB16397-69C9-4C8B-BAB2-55FD50AFE1ED}" destId="{1848AF31-F453-4CFD-B784-409E28B077F6}" srcOrd="3" destOrd="0" presId="urn:microsoft.com/office/officeart/2005/8/layout/vList2"/>
    <dgm:cxn modelId="{20CA4D3C-CE0D-40CF-831D-7851D91D274E}" type="presParOf" srcId="{2DB16397-69C9-4C8B-BAB2-55FD50AFE1ED}" destId="{28A0C20C-A2B2-4763-8624-19C8958FFEDD}" srcOrd="4" destOrd="0" presId="urn:microsoft.com/office/officeart/2005/8/layout/vList2"/>
    <dgm:cxn modelId="{2CDF3B51-64BC-4BC2-9D20-20CB3510C07D}" type="presParOf" srcId="{2DB16397-69C9-4C8B-BAB2-55FD50AFE1ED}" destId="{477A29BD-0BD6-4AF4-A51B-F61DABB68059}" srcOrd="5" destOrd="0" presId="urn:microsoft.com/office/officeart/2005/8/layout/vList2"/>
    <dgm:cxn modelId="{F6835711-3590-4ABC-BDCA-CCF30D6430CE}" type="presParOf" srcId="{2DB16397-69C9-4C8B-BAB2-55FD50AFE1ED}" destId="{9054D607-9225-43C2-9884-99850AD8F7C0}" srcOrd="6" destOrd="0" presId="urn:microsoft.com/office/officeart/2005/8/layout/vList2"/>
    <dgm:cxn modelId="{893946A4-CFDC-439F-86D9-A608FC22BC50}" type="presParOf" srcId="{2DB16397-69C9-4C8B-BAB2-55FD50AFE1ED}" destId="{693C385F-32D3-4B2C-9F7F-CDDE0E5AA2A4}" srcOrd="7" destOrd="0" presId="urn:microsoft.com/office/officeart/2005/8/layout/vList2"/>
    <dgm:cxn modelId="{8EDFFE01-5337-4139-89E8-4200025F6E31}" type="presParOf" srcId="{2DB16397-69C9-4C8B-BAB2-55FD50AFE1ED}" destId="{BCEC0331-BD01-476D-91D7-2197DD2B2F69}" srcOrd="8" destOrd="0" presId="urn:microsoft.com/office/officeart/2005/8/layout/vList2"/>
    <dgm:cxn modelId="{9F692A62-8AD4-4CCD-B614-32F1E0AA022C}" type="presParOf" srcId="{2DB16397-69C9-4C8B-BAB2-55FD50AFE1ED}" destId="{AA48251C-2A75-405B-8B03-F8F5D5D2652D}" srcOrd="9" destOrd="0" presId="urn:microsoft.com/office/officeart/2005/8/layout/vList2"/>
    <dgm:cxn modelId="{8148BB7A-6174-4EA6-B8A7-C72C5343C0D1}" type="presParOf" srcId="{2DB16397-69C9-4C8B-BAB2-55FD50AFE1ED}" destId="{5E1EA8BA-49A5-4E44-BF2A-042DBBA93E7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901AB-C207-4113-8050-7BFA30829DE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C84DB47A-9558-471A-BC98-4E4CE3C7BE78}">
      <dgm:prSet custT="1"/>
      <dgm:spPr/>
      <dgm:t>
        <a:bodyPr/>
        <a:lstStyle/>
        <a:p>
          <a:pPr algn="ctr" rtl="0"/>
          <a:r>
            <a:rPr lang="en-US" sz="3200" dirty="0"/>
            <a:t>Style must match the job</a:t>
          </a:r>
        </a:p>
      </dgm:t>
    </dgm:pt>
    <dgm:pt modelId="{DCE735B4-318B-4990-9D42-57D05D1EF2E0}" type="parTrans" cxnId="{224607ED-E446-4296-99BF-933C69D82B5F}">
      <dgm:prSet/>
      <dgm:spPr/>
      <dgm:t>
        <a:bodyPr/>
        <a:lstStyle/>
        <a:p>
          <a:endParaRPr lang="en-US"/>
        </a:p>
      </dgm:t>
    </dgm:pt>
    <dgm:pt modelId="{FF44DDF0-21F2-4318-977A-375F588572A3}" type="sibTrans" cxnId="{224607ED-E446-4296-99BF-933C69D82B5F}">
      <dgm:prSet/>
      <dgm:spPr/>
      <dgm:t>
        <a:bodyPr/>
        <a:lstStyle/>
        <a:p>
          <a:endParaRPr lang="en-US"/>
        </a:p>
      </dgm:t>
    </dgm:pt>
    <dgm:pt modelId="{433A970E-2E6D-4FE7-B129-27FA232EFD28}" type="pres">
      <dgm:prSet presAssocID="{3E8901AB-C207-4113-8050-7BFA30829DEA}" presName="linear" presStyleCnt="0">
        <dgm:presLayoutVars>
          <dgm:animLvl val="lvl"/>
          <dgm:resizeHandles val="exact"/>
        </dgm:presLayoutVars>
      </dgm:prSet>
      <dgm:spPr/>
    </dgm:pt>
    <dgm:pt modelId="{1249C870-3D54-4D6C-AC5F-BF74276C881A}" type="pres">
      <dgm:prSet presAssocID="{C84DB47A-9558-471A-BC98-4E4CE3C7BE78}" presName="parentText" presStyleLbl="node1" presStyleIdx="0" presStyleCnt="1" custScaleY="142468" custLinFactNeighborX="-5072" custLinFactNeighborY="-599">
        <dgm:presLayoutVars>
          <dgm:chMax val="0"/>
          <dgm:bulletEnabled val="1"/>
        </dgm:presLayoutVars>
      </dgm:prSet>
      <dgm:spPr/>
    </dgm:pt>
  </dgm:ptLst>
  <dgm:cxnLst>
    <dgm:cxn modelId="{4DC3C1A1-28FC-44B7-B711-DDB129723998}" type="presOf" srcId="{3E8901AB-C207-4113-8050-7BFA30829DEA}" destId="{433A970E-2E6D-4FE7-B129-27FA232EFD28}" srcOrd="0" destOrd="0" presId="urn:microsoft.com/office/officeart/2005/8/layout/vList2"/>
    <dgm:cxn modelId="{B830F095-879A-4CB7-B081-EC3B39D6AFCC}" type="presOf" srcId="{C84DB47A-9558-471A-BC98-4E4CE3C7BE78}" destId="{1249C870-3D54-4D6C-AC5F-BF74276C881A}" srcOrd="0" destOrd="0" presId="urn:microsoft.com/office/officeart/2005/8/layout/vList2"/>
    <dgm:cxn modelId="{224607ED-E446-4296-99BF-933C69D82B5F}" srcId="{3E8901AB-C207-4113-8050-7BFA30829DEA}" destId="{C84DB47A-9558-471A-BC98-4E4CE3C7BE78}" srcOrd="0" destOrd="0" parTransId="{DCE735B4-318B-4990-9D42-57D05D1EF2E0}" sibTransId="{FF44DDF0-21F2-4318-977A-375F588572A3}"/>
    <dgm:cxn modelId="{F8BA4D5E-45DC-401F-B99D-8D61B0F8E152}" type="presParOf" srcId="{433A970E-2E6D-4FE7-B129-27FA232EFD28}" destId="{1249C870-3D54-4D6C-AC5F-BF74276C881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47DBD9-D44B-4BCC-90F6-204D353D0C22}" type="doc">
      <dgm:prSet loTypeId="urn:microsoft.com/office/officeart/2005/8/layout/vList2" loCatId="list" qsTypeId="urn:microsoft.com/office/officeart/2005/8/quickstyle/3d3" qsCatId="3D" csTypeId="urn:microsoft.com/office/officeart/2005/8/colors/accent0_3" csCatId="mainScheme"/>
      <dgm:spPr/>
      <dgm:t>
        <a:bodyPr/>
        <a:lstStyle/>
        <a:p>
          <a:endParaRPr lang="en-US"/>
        </a:p>
      </dgm:t>
    </dgm:pt>
    <dgm:pt modelId="{9E031040-B9EF-4E0F-A5DE-455FB3688A97}">
      <dgm:prSet/>
      <dgm:spPr/>
      <dgm:t>
        <a:bodyPr/>
        <a:lstStyle/>
        <a:p>
          <a:pPr algn="ctr" rtl="0"/>
          <a:r>
            <a:rPr lang="en-US" dirty="0"/>
            <a:t>Brow Band</a:t>
          </a:r>
        </a:p>
      </dgm:t>
    </dgm:pt>
    <dgm:pt modelId="{C67E6167-3208-47C2-9410-3E3E55776999}" type="parTrans" cxnId="{1C6F2A38-FCD3-40BB-835C-AA2CAD5832C3}">
      <dgm:prSet/>
      <dgm:spPr/>
      <dgm:t>
        <a:bodyPr/>
        <a:lstStyle/>
        <a:p>
          <a:endParaRPr lang="en-US"/>
        </a:p>
      </dgm:t>
    </dgm:pt>
    <dgm:pt modelId="{9012E362-000E-4A2B-9D8B-51E6A7EF09E0}" type="sibTrans" cxnId="{1C6F2A38-FCD3-40BB-835C-AA2CAD5832C3}">
      <dgm:prSet/>
      <dgm:spPr/>
      <dgm:t>
        <a:bodyPr/>
        <a:lstStyle/>
        <a:p>
          <a:endParaRPr lang="en-US"/>
        </a:p>
      </dgm:t>
    </dgm:pt>
    <dgm:pt modelId="{96439E7D-3D05-4A82-B3C1-71871A88B681}">
      <dgm:prSet/>
      <dgm:spPr/>
      <dgm:t>
        <a:bodyPr/>
        <a:lstStyle/>
        <a:p>
          <a:pPr algn="ctr" rtl="0"/>
          <a:r>
            <a:rPr lang="en-US" dirty="0"/>
            <a:t>Crown Piece</a:t>
          </a:r>
        </a:p>
      </dgm:t>
    </dgm:pt>
    <dgm:pt modelId="{8379B5E2-F151-43BB-AE9F-9C5A3BC040C1}" type="parTrans" cxnId="{6F99173A-C4C1-49EB-A7BA-9712CC5CE0A4}">
      <dgm:prSet/>
      <dgm:spPr/>
      <dgm:t>
        <a:bodyPr/>
        <a:lstStyle/>
        <a:p>
          <a:endParaRPr lang="en-US"/>
        </a:p>
      </dgm:t>
    </dgm:pt>
    <dgm:pt modelId="{8FE5170A-97C8-4846-99BD-7102ECB51C25}" type="sibTrans" cxnId="{6F99173A-C4C1-49EB-A7BA-9712CC5CE0A4}">
      <dgm:prSet/>
      <dgm:spPr/>
      <dgm:t>
        <a:bodyPr/>
        <a:lstStyle/>
        <a:p>
          <a:endParaRPr lang="en-US"/>
        </a:p>
      </dgm:t>
    </dgm:pt>
    <dgm:pt modelId="{87E7D722-F101-42AE-85D0-F60B88A2F3CB}">
      <dgm:prSet/>
      <dgm:spPr/>
      <dgm:t>
        <a:bodyPr/>
        <a:lstStyle/>
        <a:p>
          <a:pPr algn="ctr" rtl="0"/>
          <a:r>
            <a:rPr lang="en-US" dirty="0"/>
            <a:t>Blinders </a:t>
          </a:r>
        </a:p>
      </dgm:t>
    </dgm:pt>
    <dgm:pt modelId="{F3D43947-1ABE-441B-8097-748450AC466B}" type="parTrans" cxnId="{7CB54F4E-DF4E-40C8-9E82-C8D4923A66B8}">
      <dgm:prSet/>
      <dgm:spPr/>
      <dgm:t>
        <a:bodyPr/>
        <a:lstStyle/>
        <a:p>
          <a:endParaRPr lang="en-US"/>
        </a:p>
      </dgm:t>
    </dgm:pt>
    <dgm:pt modelId="{A875A6C3-88C6-45F0-B5C5-5DF0A2B6D344}" type="sibTrans" cxnId="{7CB54F4E-DF4E-40C8-9E82-C8D4923A66B8}">
      <dgm:prSet/>
      <dgm:spPr/>
      <dgm:t>
        <a:bodyPr/>
        <a:lstStyle/>
        <a:p>
          <a:endParaRPr lang="en-US"/>
        </a:p>
      </dgm:t>
    </dgm:pt>
    <dgm:pt modelId="{AAD38BD3-6B04-483C-8D96-4CE9DEB501F1}">
      <dgm:prSet/>
      <dgm:spPr/>
      <dgm:t>
        <a:bodyPr/>
        <a:lstStyle/>
        <a:p>
          <a:pPr algn="ctr" rtl="0"/>
          <a:r>
            <a:rPr lang="en-US" dirty="0"/>
            <a:t>Cavesson</a:t>
          </a:r>
        </a:p>
      </dgm:t>
    </dgm:pt>
    <dgm:pt modelId="{8872C090-5CE3-4798-B3BC-328F564652D0}" type="parTrans" cxnId="{E545DC38-04F7-4F1E-B6E7-1C9E7E1F44A7}">
      <dgm:prSet/>
      <dgm:spPr/>
      <dgm:t>
        <a:bodyPr/>
        <a:lstStyle/>
        <a:p>
          <a:endParaRPr lang="en-US"/>
        </a:p>
      </dgm:t>
    </dgm:pt>
    <dgm:pt modelId="{B665E1C9-29D9-4601-93A3-471D85038212}" type="sibTrans" cxnId="{E545DC38-04F7-4F1E-B6E7-1C9E7E1F44A7}">
      <dgm:prSet/>
      <dgm:spPr/>
      <dgm:t>
        <a:bodyPr/>
        <a:lstStyle/>
        <a:p>
          <a:endParaRPr lang="en-US"/>
        </a:p>
      </dgm:t>
    </dgm:pt>
    <dgm:pt modelId="{A1B62119-AEA6-4F34-87BC-B00C8CBF1628}">
      <dgm:prSet/>
      <dgm:spPr/>
      <dgm:t>
        <a:bodyPr/>
        <a:lstStyle/>
        <a:p>
          <a:pPr algn="ctr" rtl="0"/>
          <a:r>
            <a:rPr lang="en-US" dirty="0"/>
            <a:t>Throat latch</a:t>
          </a:r>
        </a:p>
      </dgm:t>
    </dgm:pt>
    <dgm:pt modelId="{F8673EC6-3985-4FD0-AA79-D3BA5F1506D5}" type="parTrans" cxnId="{8388E411-885B-452B-816D-39A6BAE93748}">
      <dgm:prSet/>
      <dgm:spPr/>
      <dgm:t>
        <a:bodyPr/>
        <a:lstStyle/>
        <a:p>
          <a:endParaRPr lang="en-US"/>
        </a:p>
      </dgm:t>
    </dgm:pt>
    <dgm:pt modelId="{9CE4C8DF-A2C2-4B20-B9A2-E203B60BFF31}" type="sibTrans" cxnId="{8388E411-885B-452B-816D-39A6BAE93748}">
      <dgm:prSet/>
      <dgm:spPr/>
      <dgm:t>
        <a:bodyPr/>
        <a:lstStyle/>
        <a:p>
          <a:endParaRPr lang="en-US"/>
        </a:p>
      </dgm:t>
    </dgm:pt>
    <dgm:pt modelId="{338C7DDB-E7A3-45C1-8255-185C6B46DC17}">
      <dgm:prSet/>
      <dgm:spPr/>
      <dgm:t>
        <a:bodyPr/>
        <a:lstStyle/>
        <a:p>
          <a:pPr algn="ctr" rtl="0"/>
          <a:r>
            <a:rPr lang="en-US" dirty="0"/>
            <a:t>Bit height</a:t>
          </a:r>
        </a:p>
      </dgm:t>
    </dgm:pt>
    <dgm:pt modelId="{C0E36622-FFCA-4106-928B-27389AF50601}" type="parTrans" cxnId="{C022FC8A-5378-4455-A4CF-D406DE26CDE8}">
      <dgm:prSet/>
      <dgm:spPr/>
      <dgm:t>
        <a:bodyPr/>
        <a:lstStyle/>
        <a:p>
          <a:endParaRPr lang="en-US"/>
        </a:p>
      </dgm:t>
    </dgm:pt>
    <dgm:pt modelId="{CDBD7511-3FE3-4410-876A-6F797A0B7BDB}" type="sibTrans" cxnId="{C022FC8A-5378-4455-A4CF-D406DE26CDE8}">
      <dgm:prSet/>
      <dgm:spPr/>
      <dgm:t>
        <a:bodyPr/>
        <a:lstStyle/>
        <a:p>
          <a:endParaRPr lang="en-US"/>
        </a:p>
      </dgm:t>
    </dgm:pt>
    <dgm:pt modelId="{51AA045B-F933-4B57-B282-B3964214700E}" type="pres">
      <dgm:prSet presAssocID="{D347DBD9-D44B-4BCC-90F6-204D353D0C22}" presName="linear" presStyleCnt="0">
        <dgm:presLayoutVars>
          <dgm:animLvl val="lvl"/>
          <dgm:resizeHandles val="exact"/>
        </dgm:presLayoutVars>
      </dgm:prSet>
      <dgm:spPr/>
    </dgm:pt>
    <dgm:pt modelId="{F2A3459E-D6FB-4F04-A9CB-7A589CAB199A}" type="pres">
      <dgm:prSet presAssocID="{9E031040-B9EF-4E0F-A5DE-455FB3688A97}" presName="parentText" presStyleLbl="node1" presStyleIdx="0" presStyleCnt="6">
        <dgm:presLayoutVars>
          <dgm:chMax val="0"/>
          <dgm:bulletEnabled val="1"/>
        </dgm:presLayoutVars>
      </dgm:prSet>
      <dgm:spPr/>
    </dgm:pt>
    <dgm:pt modelId="{866D90B9-63F7-413C-854D-DEAB93ED1258}" type="pres">
      <dgm:prSet presAssocID="{9012E362-000E-4A2B-9D8B-51E6A7EF09E0}" presName="spacer" presStyleCnt="0"/>
      <dgm:spPr/>
    </dgm:pt>
    <dgm:pt modelId="{57D095DE-5AD0-47E5-97B8-B62541AC52CA}" type="pres">
      <dgm:prSet presAssocID="{96439E7D-3D05-4A82-B3C1-71871A88B681}" presName="parentText" presStyleLbl="node1" presStyleIdx="1" presStyleCnt="6">
        <dgm:presLayoutVars>
          <dgm:chMax val="0"/>
          <dgm:bulletEnabled val="1"/>
        </dgm:presLayoutVars>
      </dgm:prSet>
      <dgm:spPr/>
    </dgm:pt>
    <dgm:pt modelId="{A8FF9B33-9540-4374-8665-D9A4806297D8}" type="pres">
      <dgm:prSet presAssocID="{8FE5170A-97C8-4846-99BD-7102ECB51C25}" presName="spacer" presStyleCnt="0"/>
      <dgm:spPr/>
    </dgm:pt>
    <dgm:pt modelId="{B7C4B249-274C-4805-955B-4B61ACA36726}" type="pres">
      <dgm:prSet presAssocID="{87E7D722-F101-42AE-85D0-F60B88A2F3CB}" presName="parentText" presStyleLbl="node1" presStyleIdx="2" presStyleCnt="6">
        <dgm:presLayoutVars>
          <dgm:chMax val="0"/>
          <dgm:bulletEnabled val="1"/>
        </dgm:presLayoutVars>
      </dgm:prSet>
      <dgm:spPr/>
    </dgm:pt>
    <dgm:pt modelId="{6C4C7F0F-B99F-47B8-8E54-427D7722D25D}" type="pres">
      <dgm:prSet presAssocID="{A875A6C3-88C6-45F0-B5C5-5DF0A2B6D344}" presName="spacer" presStyleCnt="0"/>
      <dgm:spPr/>
    </dgm:pt>
    <dgm:pt modelId="{72E6D903-6D6D-4307-9F00-BB0875DBBB90}" type="pres">
      <dgm:prSet presAssocID="{AAD38BD3-6B04-483C-8D96-4CE9DEB501F1}" presName="parentText" presStyleLbl="node1" presStyleIdx="3" presStyleCnt="6">
        <dgm:presLayoutVars>
          <dgm:chMax val="0"/>
          <dgm:bulletEnabled val="1"/>
        </dgm:presLayoutVars>
      </dgm:prSet>
      <dgm:spPr/>
    </dgm:pt>
    <dgm:pt modelId="{70A25FD0-4D38-4AE7-BDA9-07A986B59091}" type="pres">
      <dgm:prSet presAssocID="{B665E1C9-29D9-4601-93A3-471D85038212}" presName="spacer" presStyleCnt="0"/>
      <dgm:spPr/>
    </dgm:pt>
    <dgm:pt modelId="{C663A895-5DEC-45A8-B93F-F2921C118CDA}" type="pres">
      <dgm:prSet presAssocID="{A1B62119-AEA6-4F34-87BC-B00C8CBF1628}" presName="parentText" presStyleLbl="node1" presStyleIdx="4" presStyleCnt="6">
        <dgm:presLayoutVars>
          <dgm:chMax val="0"/>
          <dgm:bulletEnabled val="1"/>
        </dgm:presLayoutVars>
      </dgm:prSet>
      <dgm:spPr/>
    </dgm:pt>
    <dgm:pt modelId="{257C5ED9-3AC9-4293-BCB1-D7C295740D14}" type="pres">
      <dgm:prSet presAssocID="{9CE4C8DF-A2C2-4B20-B9A2-E203B60BFF31}" presName="spacer" presStyleCnt="0"/>
      <dgm:spPr/>
    </dgm:pt>
    <dgm:pt modelId="{7228653C-6B3D-4DA4-B458-01A54799FF3D}" type="pres">
      <dgm:prSet presAssocID="{338C7DDB-E7A3-45C1-8255-185C6B46DC17}" presName="parentText" presStyleLbl="node1" presStyleIdx="5" presStyleCnt="6">
        <dgm:presLayoutVars>
          <dgm:chMax val="0"/>
          <dgm:bulletEnabled val="1"/>
        </dgm:presLayoutVars>
      </dgm:prSet>
      <dgm:spPr/>
    </dgm:pt>
  </dgm:ptLst>
  <dgm:cxnLst>
    <dgm:cxn modelId="{D3CA940F-EB4A-48BD-80AF-053BA94DB247}" type="presOf" srcId="{D347DBD9-D44B-4BCC-90F6-204D353D0C22}" destId="{51AA045B-F933-4B57-B282-B3964214700E}" srcOrd="0" destOrd="0" presId="urn:microsoft.com/office/officeart/2005/8/layout/vList2"/>
    <dgm:cxn modelId="{FF275650-BBCA-452A-9D32-F11CD3005296}" type="presOf" srcId="{87E7D722-F101-42AE-85D0-F60B88A2F3CB}" destId="{B7C4B249-274C-4805-955B-4B61ACA36726}" srcOrd="0" destOrd="0" presId="urn:microsoft.com/office/officeart/2005/8/layout/vList2"/>
    <dgm:cxn modelId="{8388E411-885B-452B-816D-39A6BAE93748}" srcId="{D347DBD9-D44B-4BCC-90F6-204D353D0C22}" destId="{A1B62119-AEA6-4F34-87BC-B00C8CBF1628}" srcOrd="4" destOrd="0" parTransId="{F8673EC6-3985-4FD0-AA79-D3BA5F1506D5}" sibTransId="{9CE4C8DF-A2C2-4B20-B9A2-E203B60BFF31}"/>
    <dgm:cxn modelId="{C3EE65D4-64AA-46E9-A76B-15232561CCFC}" type="presOf" srcId="{A1B62119-AEA6-4F34-87BC-B00C8CBF1628}" destId="{C663A895-5DEC-45A8-B93F-F2921C118CDA}" srcOrd="0" destOrd="0" presId="urn:microsoft.com/office/officeart/2005/8/layout/vList2"/>
    <dgm:cxn modelId="{6C19FCD4-865B-478D-A76C-7938DB193BAD}" type="presOf" srcId="{338C7DDB-E7A3-45C1-8255-185C6B46DC17}" destId="{7228653C-6B3D-4DA4-B458-01A54799FF3D}" srcOrd="0" destOrd="0" presId="urn:microsoft.com/office/officeart/2005/8/layout/vList2"/>
    <dgm:cxn modelId="{1C6F2A38-FCD3-40BB-835C-AA2CAD5832C3}" srcId="{D347DBD9-D44B-4BCC-90F6-204D353D0C22}" destId="{9E031040-B9EF-4E0F-A5DE-455FB3688A97}" srcOrd="0" destOrd="0" parTransId="{C67E6167-3208-47C2-9410-3E3E55776999}" sibTransId="{9012E362-000E-4A2B-9D8B-51E6A7EF09E0}"/>
    <dgm:cxn modelId="{AFD3E4B8-58E0-4A90-864A-251129FAE14D}" type="presOf" srcId="{9E031040-B9EF-4E0F-A5DE-455FB3688A97}" destId="{F2A3459E-D6FB-4F04-A9CB-7A589CAB199A}" srcOrd="0" destOrd="0" presId="urn:microsoft.com/office/officeart/2005/8/layout/vList2"/>
    <dgm:cxn modelId="{97D1D188-8C41-4E33-B605-CDA30D4ED72D}" type="presOf" srcId="{AAD38BD3-6B04-483C-8D96-4CE9DEB501F1}" destId="{72E6D903-6D6D-4307-9F00-BB0875DBBB90}" srcOrd="0" destOrd="0" presId="urn:microsoft.com/office/officeart/2005/8/layout/vList2"/>
    <dgm:cxn modelId="{B140C887-4EEF-4019-8046-5B6FEDAA36B6}" type="presOf" srcId="{96439E7D-3D05-4A82-B3C1-71871A88B681}" destId="{57D095DE-5AD0-47E5-97B8-B62541AC52CA}" srcOrd="0" destOrd="0" presId="urn:microsoft.com/office/officeart/2005/8/layout/vList2"/>
    <dgm:cxn modelId="{6F99173A-C4C1-49EB-A7BA-9712CC5CE0A4}" srcId="{D347DBD9-D44B-4BCC-90F6-204D353D0C22}" destId="{96439E7D-3D05-4A82-B3C1-71871A88B681}" srcOrd="1" destOrd="0" parTransId="{8379B5E2-F151-43BB-AE9F-9C5A3BC040C1}" sibTransId="{8FE5170A-97C8-4846-99BD-7102ECB51C25}"/>
    <dgm:cxn modelId="{E545DC38-04F7-4F1E-B6E7-1C9E7E1F44A7}" srcId="{D347DBD9-D44B-4BCC-90F6-204D353D0C22}" destId="{AAD38BD3-6B04-483C-8D96-4CE9DEB501F1}" srcOrd="3" destOrd="0" parTransId="{8872C090-5CE3-4798-B3BC-328F564652D0}" sibTransId="{B665E1C9-29D9-4601-93A3-471D85038212}"/>
    <dgm:cxn modelId="{7CB54F4E-DF4E-40C8-9E82-C8D4923A66B8}" srcId="{D347DBD9-D44B-4BCC-90F6-204D353D0C22}" destId="{87E7D722-F101-42AE-85D0-F60B88A2F3CB}" srcOrd="2" destOrd="0" parTransId="{F3D43947-1ABE-441B-8097-748450AC466B}" sibTransId="{A875A6C3-88C6-45F0-B5C5-5DF0A2B6D344}"/>
    <dgm:cxn modelId="{C022FC8A-5378-4455-A4CF-D406DE26CDE8}" srcId="{D347DBD9-D44B-4BCC-90F6-204D353D0C22}" destId="{338C7DDB-E7A3-45C1-8255-185C6B46DC17}" srcOrd="5" destOrd="0" parTransId="{C0E36622-FFCA-4106-928B-27389AF50601}" sibTransId="{CDBD7511-3FE3-4410-876A-6F797A0B7BDB}"/>
    <dgm:cxn modelId="{28FF9A26-7070-4F6F-8FB5-56FCADEF32A8}" type="presParOf" srcId="{51AA045B-F933-4B57-B282-B3964214700E}" destId="{F2A3459E-D6FB-4F04-A9CB-7A589CAB199A}" srcOrd="0" destOrd="0" presId="urn:microsoft.com/office/officeart/2005/8/layout/vList2"/>
    <dgm:cxn modelId="{2E31B8FC-9DEC-485F-898A-D641BCEB1667}" type="presParOf" srcId="{51AA045B-F933-4B57-B282-B3964214700E}" destId="{866D90B9-63F7-413C-854D-DEAB93ED1258}" srcOrd="1" destOrd="0" presId="urn:microsoft.com/office/officeart/2005/8/layout/vList2"/>
    <dgm:cxn modelId="{574FAB5B-90D4-4281-BC29-3565BE33952D}" type="presParOf" srcId="{51AA045B-F933-4B57-B282-B3964214700E}" destId="{57D095DE-5AD0-47E5-97B8-B62541AC52CA}" srcOrd="2" destOrd="0" presId="urn:microsoft.com/office/officeart/2005/8/layout/vList2"/>
    <dgm:cxn modelId="{F661F79F-875C-4C35-9001-1807E8DE2EF9}" type="presParOf" srcId="{51AA045B-F933-4B57-B282-B3964214700E}" destId="{A8FF9B33-9540-4374-8665-D9A4806297D8}" srcOrd="3" destOrd="0" presId="urn:microsoft.com/office/officeart/2005/8/layout/vList2"/>
    <dgm:cxn modelId="{9CE31FD3-9F31-47F8-9AF2-D47F204F0F40}" type="presParOf" srcId="{51AA045B-F933-4B57-B282-B3964214700E}" destId="{B7C4B249-274C-4805-955B-4B61ACA36726}" srcOrd="4" destOrd="0" presId="urn:microsoft.com/office/officeart/2005/8/layout/vList2"/>
    <dgm:cxn modelId="{212EBCC6-6A7E-4092-9D85-EC76F2C3EBD0}" type="presParOf" srcId="{51AA045B-F933-4B57-B282-B3964214700E}" destId="{6C4C7F0F-B99F-47B8-8E54-427D7722D25D}" srcOrd="5" destOrd="0" presId="urn:microsoft.com/office/officeart/2005/8/layout/vList2"/>
    <dgm:cxn modelId="{06834A69-C4D3-4FD9-A0AB-3B78A3BE9D7A}" type="presParOf" srcId="{51AA045B-F933-4B57-B282-B3964214700E}" destId="{72E6D903-6D6D-4307-9F00-BB0875DBBB90}" srcOrd="6" destOrd="0" presId="urn:microsoft.com/office/officeart/2005/8/layout/vList2"/>
    <dgm:cxn modelId="{BAE03057-27CE-4744-9D58-27E85D40708B}" type="presParOf" srcId="{51AA045B-F933-4B57-B282-B3964214700E}" destId="{70A25FD0-4D38-4AE7-BDA9-07A986B59091}" srcOrd="7" destOrd="0" presId="urn:microsoft.com/office/officeart/2005/8/layout/vList2"/>
    <dgm:cxn modelId="{8715EFB3-B17A-44DE-9867-9DA3EBE3911E}" type="presParOf" srcId="{51AA045B-F933-4B57-B282-B3964214700E}" destId="{C663A895-5DEC-45A8-B93F-F2921C118CDA}" srcOrd="8" destOrd="0" presId="urn:microsoft.com/office/officeart/2005/8/layout/vList2"/>
    <dgm:cxn modelId="{C81CB8B6-B400-4B2F-8EF7-074E223DB83D}" type="presParOf" srcId="{51AA045B-F933-4B57-B282-B3964214700E}" destId="{257C5ED9-3AC9-4293-BCB1-D7C295740D14}" srcOrd="9" destOrd="0" presId="urn:microsoft.com/office/officeart/2005/8/layout/vList2"/>
    <dgm:cxn modelId="{5AD0184E-415F-4E18-9E34-051F9D2E11FE}" type="presParOf" srcId="{51AA045B-F933-4B57-B282-B3964214700E}" destId="{7228653C-6B3D-4DA4-B458-01A54799FF3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40A928-17DF-4C1C-9D85-915A5B80C8E3}"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F31ECFFA-DCB0-4BAB-A634-558725DA774E}">
      <dgm:prSet custT="1"/>
      <dgm:spPr/>
      <dgm:t>
        <a:bodyPr/>
        <a:lstStyle/>
        <a:p>
          <a:pPr algn="ctr" rtl="0"/>
          <a:r>
            <a:rPr lang="en-US" sz="3200" dirty="0"/>
            <a:t>Parts</a:t>
          </a:r>
        </a:p>
      </dgm:t>
    </dgm:pt>
    <dgm:pt modelId="{0C764F3A-CBBC-4B63-BF90-798265FFA6E6}" type="parTrans" cxnId="{502D4850-2943-4117-824E-5AAE9C5F0B4D}">
      <dgm:prSet/>
      <dgm:spPr/>
      <dgm:t>
        <a:bodyPr/>
        <a:lstStyle/>
        <a:p>
          <a:endParaRPr lang="en-US"/>
        </a:p>
      </dgm:t>
    </dgm:pt>
    <dgm:pt modelId="{E2E82A3F-6F5B-4C6A-9068-55A801186353}" type="sibTrans" cxnId="{502D4850-2943-4117-824E-5AAE9C5F0B4D}">
      <dgm:prSet/>
      <dgm:spPr/>
      <dgm:t>
        <a:bodyPr/>
        <a:lstStyle/>
        <a:p>
          <a:endParaRPr lang="en-US"/>
        </a:p>
      </dgm:t>
    </dgm:pt>
    <dgm:pt modelId="{C7B76703-FFDA-4EF7-9829-C3A31259D237}" type="pres">
      <dgm:prSet presAssocID="{C640A928-17DF-4C1C-9D85-915A5B80C8E3}" presName="linear" presStyleCnt="0">
        <dgm:presLayoutVars>
          <dgm:animLvl val="lvl"/>
          <dgm:resizeHandles val="exact"/>
        </dgm:presLayoutVars>
      </dgm:prSet>
      <dgm:spPr/>
    </dgm:pt>
    <dgm:pt modelId="{48107D7D-EDF0-40EE-BFA4-A88A3CC832E0}" type="pres">
      <dgm:prSet presAssocID="{F31ECFFA-DCB0-4BAB-A634-558725DA774E}" presName="parentText" presStyleLbl="node1" presStyleIdx="0" presStyleCnt="1">
        <dgm:presLayoutVars>
          <dgm:chMax val="0"/>
          <dgm:bulletEnabled val="1"/>
        </dgm:presLayoutVars>
      </dgm:prSet>
      <dgm:spPr/>
    </dgm:pt>
  </dgm:ptLst>
  <dgm:cxnLst>
    <dgm:cxn modelId="{9EA6BC75-419D-4468-B49E-710B2CCF4F3D}" type="presOf" srcId="{F31ECFFA-DCB0-4BAB-A634-558725DA774E}" destId="{48107D7D-EDF0-40EE-BFA4-A88A3CC832E0}" srcOrd="0" destOrd="0" presId="urn:microsoft.com/office/officeart/2005/8/layout/vList2"/>
    <dgm:cxn modelId="{CA558E1B-D1B8-4807-917D-A2B91D3CD895}" type="presOf" srcId="{C640A928-17DF-4C1C-9D85-915A5B80C8E3}" destId="{C7B76703-FFDA-4EF7-9829-C3A31259D237}" srcOrd="0" destOrd="0" presId="urn:microsoft.com/office/officeart/2005/8/layout/vList2"/>
    <dgm:cxn modelId="{502D4850-2943-4117-824E-5AAE9C5F0B4D}" srcId="{C640A928-17DF-4C1C-9D85-915A5B80C8E3}" destId="{F31ECFFA-DCB0-4BAB-A634-558725DA774E}" srcOrd="0" destOrd="0" parTransId="{0C764F3A-CBBC-4B63-BF90-798265FFA6E6}" sibTransId="{E2E82A3F-6F5B-4C6A-9068-55A801186353}"/>
    <dgm:cxn modelId="{83E5DE2D-4B9E-41EC-A519-C14F21A07640}" type="presParOf" srcId="{C7B76703-FFDA-4EF7-9829-C3A31259D237}" destId="{48107D7D-EDF0-40EE-BFA4-A88A3CC832E0}"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2B6-7FB2-4A09-952C-396CC63ACC83}">
      <dsp:nvSpPr>
        <dsp:cNvPr id="0" name=""/>
        <dsp:cNvSpPr/>
      </dsp:nvSpPr>
      <dsp:spPr>
        <a:xfrm>
          <a:off x="0" y="41069"/>
          <a:ext cx="1905000" cy="52416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Materials</a:t>
          </a:r>
        </a:p>
      </dsp:txBody>
      <dsp:txXfrm>
        <a:off x="25587" y="66656"/>
        <a:ext cx="1853826" cy="472986"/>
      </dsp:txXfrm>
    </dsp:sp>
    <dsp:sp modelId="{AD80A046-DB3A-4405-9DCA-14BA434A4756}">
      <dsp:nvSpPr>
        <dsp:cNvPr id="0" name=""/>
        <dsp:cNvSpPr/>
      </dsp:nvSpPr>
      <dsp:spPr>
        <a:xfrm>
          <a:off x="0" y="645869"/>
          <a:ext cx="1905000" cy="52416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Styles</a:t>
          </a:r>
        </a:p>
      </dsp:txBody>
      <dsp:txXfrm>
        <a:off x="25587" y="671456"/>
        <a:ext cx="1853826" cy="472986"/>
      </dsp:txXfrm>
    </dsp:sp>
    <dsp:sp modelId="{7707E4EF-CAA8-4A4F-BA27-C03AAA861331}">
      <dsp:nvSpPr>
        <dsp:cNvPr id="0" name=""/>
        <dsp:cNvSpPr/>
      </dsp:nvSpPr>
      <dsp:spPr>
        <a:xfrm>
          <a:off x="0" y="1250669"/>
          <a:ext cx="1905000" cy="52416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Sizing</a:t>
          </a:r>
        </a:p>
      </dsp:txBody>
      <dsp:txXfrm>
        <a:off x="25587" y="1276256"/>
        <a:ext cx="1853826" cy="472986"/>
      </dsp:txXfrm>
    </dsp:sp>
    <dsp:sp modelId="{9CD3755E-23F5-436E-94F9-C455E8B83F29}">
      <dsp:nvSpPr>
        <dsp:cNvPr id="0" name=""/>
        <dsp:cNvSpPr/>
      </dsp:nvSpPr>
      <dsp:spPr>
        <a:xfrm>
          <a:off x="0" y="1855470"/>
          <a:ext cx="1905000" cy="52416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Fitting</a:t>
          </a:r>
        </a:p>
      </dsp:txBody>
      <dsp:txXfrm>
        <a:off x="25587" y="1881057"/>
        <a:ext cx="1853826" cy="472986"/>
      </dsp:txXfrm>
    </dsp:sp>
    <dsp:sp modelId="{06042AC0-C944-489F-917C-6E80F458F3A0}">
      <dsp:nvSpPr>
        <dsp:cNvPr id="0" name=""/>
        <dsp:cNvSpPr/>
      </dsp:nvSpPr>
      <dsp:spPr>
        <a:xfrm>
          <a:off x="0" y="2379629"/>
          <a:ext cx="1905000" cy="124614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484" tIns="22860" rIns="128016" bIns="22860" numCol="1" spcCol="1270" anchor="t" anchorCtr="0">
          <a:noAutofit/>
        </a:bodyPr>
        <a:lstStyle/>
        <a:p>
          <a:pPr marL="171450" lvl="1" indent="-171450" algn="ctr" defTabSz="800100" rtl="0">
            <a:lnSpc>
              <a:spcPct val="90000"/>
            </a:lnSpc>
            <a:spcBef>
              <a:spcPct val="0"/>
            </a:spcBef>
            <a:spcAft>
              <a:spcPct val="20000"/>
            </a:spcAft>
            <a:buChar char="•"/>
          </a:pPr>
          <a:r>
            <a:rPr lang="en-US" sz="1800" kern="1200" dirty="0"/>
            <a:t>Bridles</a:t>
          </a:r>
        </a:p>
        <a:p>
          <a:pPr marL="171450" lvl="1" indent="-171450" algn="ctr" defTabSz="800100" rtl="0">
            <a:lnSpc>
              <a:spcPct val="90000"/>
            </a:lnSpc>
            <a:spcBef>
              <a:spcPct val="0"/>
            </a:spcBef>
            <a:spcAft>
              <a:spcPct val="20000"/>
            </a:spcAft>
            <a:buChar char="•"/>
          </a:pPr>
          <a:r>
            <a:rPr lang="en-US" sz="1800" kern="1200" dirty="0"/>
            <a:t>Collars</a:t>
          </a:r>
        </a:p>
        <a:p>
          <a:pPr marL="171450" lvl="1" indent="-171450" algn="ctr" defTabSz="800100" rtl="0">
            <a:lnSpc>
              <a:spcPct val="90000"/>
            </a:lnSpc>
            <a:spcBef>
              <a:spcPct val="0"/>
            </a:spcBef>
            <a:spcAft>
              <a:spcPct val="20000"/>
            </a:spcAft>
            <a:buChar char="•"/>
          </a:pPr>
          <a:r>
            <a:rPr lang="en-US" sz="1800" kern="1200" dirty="0"/>
            <a:t>Saddles</a:t>
          </a:r>
        </a:p>
        <a:p>
          <a:pPr marL="171450" lvl="1" indent="-171450" algn="ctr" defTabSz="800100" rtl="0">
            <a:lnSpc>
              <a:spcPct val="90000"/>
            </a:lnSpc>
            <a:spcBef>
              <a:spcPct val="0"/>
            </a:spcBef>
            <a:spcAft>
              <a:spcPct val="20000"/>
            </a:spcAft>
            <a:buChar char="•"/>
          </a:pPr>
          <a:r>
            <a:rPr lang="en-US" sz="1800" kern="1200" dirty="0"/>
            <a:t>Breeching</a:t>
          </a:r>
        </a:p>
      </dsp:txBody>
      <dsp:txXfrm>
        <a:off x="0" y="2379629"/>
        <a:ext cx="1905000" cy="1246140"/>
      </dsp:txXfrm>
    </dsp:sp>
    <dsp:sp modelId="{C62BE14D-19BA-45CE-B9EF-4F152C963E4E}">
      <dsp:nvSpPr>
        <dsp:cNvPr id="0" name=""/>
        <dsp:cNvSpPr/>
      </dsp:nvSpPr>
      <dsp:spPr>
        <a:xfrm>
          <a:off x="0" y="3625770"/>
          <a:ext cx="1905000" cy="52416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Fine Tuning</a:t>
          </a:r>
        </a:p>
      </dsp:txBody>
      <dsp:txXfrm>
        <a:off x="25587" y="3651357"/>
        <a:ext cx="1853826" cy="4729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1D716-B115-40CE-B557-5D285781B4A9}">
      <dsp:nvSpPr>
        <dsp:cNvPr id="0" name=""/>
        <dsp:cNvSpPr/>
      </dsp:nvSpPr>
      <dsp:spPr>
        <a:xfrm>
          <a:off x="0" y="27059"/>
          <a:ext cx="2590800" cy="62361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Treeless vs. Tree </a:t>
          </a:r>
        </a:p>
      </dsp:txBody>
      <dsp:txXfrm>
        <a:off x="30442" y="57501"/>
        <a:ext cx="2529916" cy="562726"/>
      </dsp:txXfrm>
    </dsp:sp>
    <dsp:sp modelId="{0EDBF37E-906E-4427-9130-917FAC5D453F}">
      <dsp:nvSpPr>
        <dsp:cNvPr id="0" name=""/>
        <dsp:cNvSpPr/>
      </dsp:nvSpPr>
      <dsp:spPr>
        <a:xfrm>
          <a:off x="0" y="725549"/>
          <a:ext cx="2590800" cy="62361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Girth</a:t>
          </a:r>
        </a:p>
      </dsp:txBody>
      <dsp:txXfrm>
        <a:off x="30442" y="755991"/>
        <a:ext cx="2529916" cy="562726"/>
      </dsp:txXfrm>
    </dsp:sp>
    <dsp:sp modelId="{80F86889-E7C2-4FC7-868E-9601B6071CD7}">
      <dsp:nvSpPr>
        <dsp:cNvPr id="0" name=""/>
        <dsp:cNvSpPr/>
      </dsp:nvSpPr>
      <dsp:spPr>
        <a:xfrm>
          <a:off x="0" y="1447800"/>
          <a:ext cx="2590800" cy="62361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Tugs</a:t>
          </a:r>
        </a:p>
      </dsp:txBody>
      <dsp:txXfrm>
        <a:off x="30442" y="1478242"/>
        <a:ext cx="2529916" cy="562726"/>
      </dsp:txXfrm>
    </dsp:sp>
    <dsp:sp modelId="{88507506-85EB-40CB-88FA-0DEF7C264A59}">
      <dsp:nvSpPr>
        <dsp:cNvPr id="0" name=""/>
        <dsp:cNvSpPr/>
      </dsp:nvSpPr>
      <dsp:spPr>
        <a:xfrm>
          <a:off x="0" y="2047650"/>
          <a:ext cx="2590800" cy="104949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2258" tIns="33020" rIns="184912" bIns="33020" numCol="1" spcCol="1270" anchor="t" anchorCtr="0">
          <a:noAutofit/>
        </a:bodyPr>
        <a:lstStyle/>
        <a:p>
          <a:pPr marL="228600" lvl="1" indent="-228600" algn="ctr" defTabSz="889000" rtl="0">
            <a:lnSpc>
              <a:spcPct val="90000"/>
            </a:lnSpc>
            <a:spcBef>
              <a:spcPct val="0"/>
            </a:spcBef>
            <a:spcAft>
              <a:spcPct val="20000"/>
            </a:spcAft>
            <a:buChar char="•"/>
          </a:pPr>
          <a:r>
            <a:rPr lang="en-US" sz="2000" kern="1200" dirty="0"/>
            <a:t>Open or English</a:t>
          </a:r>
        </a:p>
        <a:p>
          <a:pPr marL="228600" lvl="1" indent="-228600" algn="ctr" defTabSz="889000" rtl="0">
            <a:lnSpc>
              <a:spcPct val="90000"/>
            </a:lnSpc>
            <a:spcBef>
              <a:spcPct val="0"/>
            </a:spcBef>
            <a:spcAft>
              <a:spcPct val="20000"/>
            </a:spcAft>
            <a:buChar char="•"/>
          </a:pPr>
          <a:r>
            <a:rPr lang="en-US" sz="2000" kern="1200" dirty="0"/>
            <a:t>French or Tilbury</a:t>
          </a:r>
        </a:p>
        <a:p>
          <a:pPr marL="228600" lvl="1" indent="-228600" algn="ctr" defTabSz="889000" rtl="0">
            <a:lnSpc>
              <a:spcPct val="90000"/>
            </a:lnSpc>
            <a:spcBef>
              <a:spcPct val="0"/>
            </a:spcBef>
            <a:spcAft>
              <a:spcPct val="20000"/>
            </a:spcAft>
            <a:buChar char="•"/>
          </a:pPr>
          <a:r>
            <a:rPr lang="en-US" sz="2000" kern="1200" dirty="0"/>
            <a:t>Placement</a:t>
          </a:r>
        </a:p>
      </dsp:txBody>
      <dsp:txXfrm>
        <a:off x="0" y="2047650"/>
        <a:ext cx="2590800" cy="1049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55C30-BA66-4C56-B269-026F57822CC8}">
      <dsp:nvSpPr>
        <dsp:cNvPr id="0" name=""/>
        <dsp:cNvSpPr/>
      </dsp:nvSpPr>
      <dsp:spPr>
        <a:xfrm>
          <a:off x="0" y="160"/>
          <a:ext cx="2667000" cy="685478"/>
        </a:xfrm>
        <a:prstGeom prst="roundRect">
          <a:avLst/>
        </a:prstGeom>
        <a:solidFill>
          <a:schemeClr val="accent1">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Parts</a:t>
          </a:r>
        </a:p>
      </dsp:txBody>
      <dsp:txXfrm>
        <a:off x="33462" y="33622"/>
        <a:ext cx="2600076" cy="6185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150"/>
          <a:ext cx="4114800" cy="837898"/>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a:t>
          </a:r>
        </a:p>
      </dsp:txBody>
      <dsp:txXfrm>
        <a:off x="40903" y="41053"/>
        <a:ext cx="4032994" cy="756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CFE19-AE8E-4F35-B456-D8115B8C94BF}">
      <dsp:nvSpPr>
        <dsp:cNvPr id="0" name=""/>
        <dsp:cNvSpPr/>
      </dsp:nvSpPr>
      <dsp:spPr>
        <a:xfrm>
          <a:off x="0" y="26864"/>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t>Styles</a:t>
          </a:r>
          <a:endParaRPr lang="en-US" sz="2000" kern="1200" dirty="0"/>
        </a:p>
      </dsp:txBody>
      <dsp:txXfrm>
        <a:off x="24674" y="51538"/>
        <a:ext cx="1703252" cy="456092"/>
      </dsp:txXfrm>
    </dsp:sp>
    <dsp:sp modelId="{8270C8FE-6ABE-4D33-A782-29C2983B58D1}">
      <dsp:nvSpPr>
        <dsp:cNvPr id="0" name=""/>
        <dsp:cNvSpPr/>
      </dsp:nvSpPr>
      <dsp:spPr>
        <a:xfrm>
          <a:off x="0" y="532304"/>
          <a:ext cx="1752600" cy="614789"/>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5645" tIns="22860" rIns="128016" bIns="22860" numCol="1" spcCol="1270" anchor="t" anchorCtr="0">
          <a:noAutofit/>
        </a:bodyPr>
        <a:lstStyle/>
        <a:p>
          <a:pPr marL="171450" lvl="1" indent="-171450" algn="ctr" defTabSz="800100" rtl="0">
            <a:lnSpc>
              <a:spcPct val="90000"/>
            </a:lnSpc>
            <a:spcBef>
              <a:spcPct val="0"/>
            </a:spcBef>
            <a:spcAft>
              <a:spcPct val="20000"/>
            </a:spcAft>
            <a:buChar char="•"/>
          </a:pPr>
          <a:r>
            <a:rPr lang="en-US" sz="1800" b="0" i="0" kern="1200" baseline="0" dirty="0"/>
            <a:t>Snaffles</a:t>
          </a:r>
          <a:endParaRPr lang="en-US" sz="1800" kern="1200" dirty="0"/>
        </a:p>
        <a:p>
          <a:pPr marL="171450" lvl="1" indent="-171450" algn="ctr" defTabSz="800100" rtl="0">
            <a:lnSpc>
              <a:spcPct val="90000"/>
            </a:lnSpc>
            <a:spcBef>
              <a:spcPct val="0"/>
            </a:spcBef>
            <a:spcAft>
              <a:spcPct val="20000"/>
            </a:spcAft>
            <a:buChar char="•"/>
          </a:pPr>
          <a:r>
            <a:rPr lang="en-US" sz="1800" kern="1200" dirty="0"/>
            <a:t>Leverage Bits</a:t>
          </a:r>
          <a:endParaRPr lang="en-US" sz="1800" b="0" i="0" kern="1200" baseline="0" dirty="0"/>
        </a:p>
      </dsp:txBody>
      <dsp:txXfrm>
        <a:off x="0" y="532304"/>
        <a:ext cx="1752600" cy="614789"/>
      </dsp:txXfrm>
    </dsp:sp>
    <dsp:sp modelId="{E125AB55-2946-4DEF-8675-E3437879A272}">
      <dsp:nvSpPr>
        <dsp:cNvPr id="0" name=""/>
        <dsp:cNvSpPr/>
      </dsp:nvSpPr>
      <dsp:spPr>
        <a:xfrm>
          <a:off x="0" y="1147094"/>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t>Mouthpieces</a:t>
          </a:r>
          <a:endParaRPr lang="en-US" sz="2000" kern="1200" dirty="0"/>
        </a:p>
      </dsp:txBody>
      <dsp:txXfrm>
        <a:off x="24674" y="1171768"/>
        <a:ext cx="1703252" cy="456092"/>
      </dsp:txXfrm>
    </dsp:sp>
    <dsp:sp modelId="{362662ED-26B1-4F9D-B791-46C9F13E435B}">
      <dsp:nvSpPr>
        <dsp:cNvPr id="0" name=""/>
        <dsp:cNvSpPr/>
      </dsp:nvSpPr>
      <dsp:spPr>
        <a:xfrm>
          <a:off x="0" y="1730295"/>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Cheek pieces</a:t>
          </a:r>
        </a:p>
      </dsp:txBody>
      <dsp:txXfrm>
        <a:off x="24674" y="1754969"/>
        <a:ext cx="1703252" cy="456092"/>
      </dsp:txXfrm>
    </dsp:sp>
    <dsp:sp modelId="{E13BFA16-782F-40B2-9EBF-A7928FDB6800}">
      <dsp:nvSpPr>
        <dsp:cNvPr id="0" name=""/>
        <dsp:cNvSpPr/>
      </dsp:nvSpPr>
      <dsp:spPr>
        <a:xfrm>
          <a:off x="0" y="2313495"/>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t>Materials</a:t>
          </a:r>
          <a:endParaRPr lang="en-US" sz="2000" kern="1200" dirty="0"/>
        </a:p>
      </dsp:txBody>
      <dsp:txXfrm>
        <a:off x="24674" y="2338169"/>
        <a:ext cx="1703252" cy="456092"/>
      </dsp:txXfrm>
    </dsp:sp>
    <dsp:sp modelId="{D926C7B4-2705-47EC-A509-875117A1885A}">
      <dsp:nvSpPr>
        <dsp:cNvPr id="0" name=""/>
        <dsp:cNvSpPr/>
      </dsp:nvSpPr>
      <dsp:spPr>
        <a:xfrm>
          <a:off x="0" y="2896695"/>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Fitting</a:t>
          </a:r>
          <a:endParaRPr lang="en-US" sz="2000" b="0" i="0" kern="1200" baseline="0" dirty="0"/>
        </a:p>
      </dsp:txBody>
      <dsp:txXfrm>
        <a:off x="24674" y="2921369"/>
        <a:ext cx="1703252" cy="4560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5F04B-F95F-4D89-B2CD-9DE37D8E80C7}">
      <dsp:nvSpPr>
        <dsp:cNvPr id="0" name=""/>
        <dsp:cNvSpPr/>
      </dsp:nvSpPr>
      <dsp:spPr>
        <a:xfrm>
          <a:off x="0" y="476568"/>
          <a:ext cx="3733800" cy="614399"/>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t>Non-leverage Bits</a:t>
          </a:r>
        </a:p>
      </dsp:txBody>
      <dsp:txXfrm>
        <a:off x="29992" y="506560"/>
        <a:ext cx="3673816" cy="554415"/>
      </dsp:txXfrm>
    </dsp:sp>
    <dsp:sp modelId="{BA4B6CDD-BA1E-4E82-8CC8-6E75C11FFC9F}">
      <dsp:nvSpPr>
        <dsp:cNvPr id="0" name=""/>
        <dsp:cNvSpPr/>
      </dsp:nvSpPr>
      <dsp:spPr>
        <a:xfrm>
          <a:off x="0" y="1485179"/>
          <a:ext cx="3733800" cy="122544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8548" tIns="45720" rIns="256032" bIns="45720" numCol="1" spcCol="1270" anchor="t" anchorCtr="0">
          <a:noAutofit/>
        </a:bodyPr>
        <a:lstStyle/>
        <a:p>
          <a:pPr marL="285750" lvl="1" indent="-285750" algn="l" defTabSz="1600200" rtl="0">
            <a:lnSpc>
              <a:spcPct val="90000"/>
            </a:lnSpc>
            <a:spcBef>
              <a:spcPct val="0"/>
            </a:spcBef>
            <a:spcAft>
              <a:spcPct val="20000"/>
            </a:spcAft>
            <a:buChar char="•"/>
          </a:pPr>
          <a:r>
            <a:rPr lang="en-US" sz="3600" kern="1200" dirty="0"/>
            <a:t>Snaffles</a:t>
          </a:r>
        </a:p>
        <a:p>
          <a:pPr marL="285750" lvl="1" indent="-285750" algn="l" defTabSz="1600200" rtl="0">
            <a:lnSpc>
              <a:spcPct val="90000"/>
            </a:lnSpc>
            <a:spcBef>
              <a:spcPct val="0"/>
            </a:spcBef>
            <a:spcAft>
              <a:spcPct val="20000"/>
            </a:spcAft>
            <a:buChar char="•"/>
          </a:pPr>
          <a:r>
            <a:rPr lang="en-US" sz="3600" kern="1200" dirty="0"/>
            <a:t>Bitless</a:t>
          </a:r>
        </a:p>
      </dsp:txBody>
      <dsp:txXfrm>
        <a:off x="0" y="1485179"/>
        <a:ext cx="3733800" cy="12254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0083A-8A14-490E-8EC4-6B250F0D0010}">
      <dsp:nvSpPr>
        <dsp:cNvPr id="0" name=""/>
        <dsp:cNvSpPr/>
      </dsp:nvSpPr>
      <dsp:spPr>
        <a:xfrm>
          <a:off x="0" y="228596"/>
          <a:ext cx="3200400" cy="60959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t>Leverage Bits</a:t>
          </a:r>
        </a:p>
      </dsp:txBody>
      <dsp:txXfrm>
        <a:off x="29758" y="258354"/>
        <a:ext cx="3140884" cy="550079"/>
      </dsp:txXfrm>
    </dsp:sp>
    <dsp:sp modelId="{726DA395-98DA-4E44-9FAA-004DB4CF6B0C}">
      <dsp:nvSpPr>
        <dsp:cNvPr id="0" name=""/>
        <dsp:cNvSpPr/>
      </dsp:nvSpPr>
      <dsp:spPr>
        <a:xfrm>
          <a:off x="0" y="1129002"/>
          <a:ext cx="3200400" cy="185679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1613"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en-US" sz="3600" kern="1200" dirty="0"/>
            <a:t>Liverpools</a:t>
          </a:r>
        </a:p>
        <a:p>
          <a:pPr marL="285750" lvl="1" indent="-285750" algn="l" defTabSz="1600200" rtl="0">
            <a:lnSpc>
              <a:spcPct val="90000"/>
            </a:lnSpc>
            <a:spcBef>
              <a:spcPct val="0"/>
            </a:spcBef>
            <a:spcAft>
              <a:spcPct val="20000"/>
            </a:spcAft>
            <a:buChar char="•"/>
          </a:pPr>
          <a:r>
            <a:rPr lang="en-US" sz="3600" kern="1200" dirty="0"/>
            <a:t>Butterfly</a:t>
          </a:r>
        </a:p>
        <a:p>
          <a:pPr marL="285750" lvl="1" indent="-285750" algn="l" defTabSz="1600200" rtl="0">
            <a:lnSpc>
              <a:spcPct val="90000"/>
            </a:lnSpc>
            <a:spcBef>
              <a:spcPct val="0"/>
            </a:spcBef>
            <a:spcAft>
              <a:spcPct val="20000"/>
            </a:spcAft>
            <a:buChar char="•"/>
          </a:pPr>
          <a:r>
            <a:rPr lang="en-US" sz="3600" kern="1200" dirty="0"/>
            <a:t>Kimberwicks</a:t>
          </a:r>
        </a:p>
      </dsp:txBody>
      <dsp:txXfrm>
        <a:off x="0" y="1129002"/>
        <a:ext cx="3200400" cy="18567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0"/>
          <a:ext cx="4114800" cy="837898"/>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 </a:t>
          </a:r>
          <a:r>
            <a:rPr lang="en-US" sz="3600" kern="1200" dirty="0">
              <a:solidFill>
                <a:schemeClr val="bg2">
                  <a:lumMod val="75000"/>
                </a:schemeClr>
              </a:solidFill>
            </a:rPr>
            <a:t>Styles</a:t>
          </a:r>
        </a:p>
      </dsp:txBody>
      <dsp:txXfrm>
        <a:off x="40903" y="40903"/>
        <a:ext cx="4032994" cy="7560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C7478-6E3D-4D25-BC13-643378980ED4}">
      <dsp:nvSpPr>
        <dsp:cNvPr id="0" name=""/>
        <dsp:cNvSpPr/>
      </dsp:nvSpPr>
      <dsp:spPr>
        <a:xfrm>
          <a:off x="0" y="128128"/>
          <a:ext cx="2819400" cy="710073"/>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t>Multi Piece</a:t>
          </a:r>
        </a:p>
      </dsp:txBody>
      <dsp:txXfrm>
        <a:off x="34663" y="162791"/>
        <a:ext cx="2750074" cy="640747"/>
      </dsp:txXfrm>
    </dsp:sp>
    <dsp:sp modelId="{FCF43BEE-4D13-49C0-B7BC-7B18DD5D7495}">
      <dsp:nvSpPr>
        <dsp:cNvPr id="0" name=""/>
        <dsp:cNvSpPr/>
      </dsp:nvSpPr>
      <dsp:spPr>
        <a:xfrm>
          <a:off x="0" y="838201"/>
          <a:ext cx="2819400" cy="314847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9516"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en-US" sz="2300" kern="1200" dirty="0"/>
            <a:t>‘Broken’</a:t>
          </a:r>
        </a:p>
        <a:p>
          <a:pPr marL="228600" lvl="1" indent="-228600" algn="l" defTabSz="1022350" rtl="0">
            <a:lnSpc>
              <a:spcPct val="90000"/>
            </a:lnSpc>
            <a:spcBef>
              <a:spcPct val="0"/>
            </a:spcBef>
            <a:spcAft>
              <a:spcPct val="20000"/>
            </a:spcAft>
            <a:buChar char="•"/>
          </a:pPr>
          <a:r>
            <a:rPr lang="en-US" sz="2300" kern="1200" dirty="0"/>
            <a:t>French</a:t>
          </a:r>
        </a:p>
        <a:p>
          <a:pPr marL="228600" lvl="1" indent="-228600" algn="l" defTabSz="1022350" rtl="0">
            <a:lnSpc>
              <a:spcPct val="90000"/>
            </a:lnSpc>
            <a:spcBef>
              <a:spcPct val="0"/>
            </a:spcBef>
            <a:spcAft>
              <a:spcPct val="20000"/>
            </a:spcAft>
            <a:buChar char="•"/>
          </a:pPr>
          <a:r>
            <a:rPr lang="en-US" sz="2300" kern="1200" dirty="0"/>
            <a:t>Dr. Bristol</a:t>
          </a:r>
        </a:p>
        <a:p>
          <a:pPr marL="228600" lvl="1" indent="-228600" algn="l" defTabSz="1022350" rtl="0">
            <a:lnSpc>
              <a:spcPct val="90000"/>
            </a:lnSpc>
            <a:spcBef>
              <a:spcPct val="0"/>
            </a:spcBef>
            <a:spcAft>
              <a:spcPct val="20000"/>
            </a:spcAft>
            <a:buChar char="•"/>
          </a:pPr>
          <a:r>
            <a:rPr lang="en-US" sz="2300" kern="1200" dirty="0"/>
            <a:t>Waterford</a:t>
          </a:r>
        </a:p>
        <a:p>
          <a:pPr marL="228600" lvl="1" indent="-228600" algn="l" defTabSz="1022350" rtl="0">
            <a:lnSpc>
              <a:spcPct val="90000"/>
            </a:lnSpc>
            <a:spcBef>
              <a:spcPct val="0"/>
            </a:spcBef>
            <a:spcAft>
              <a:spcPct val="20000"/>
            </a:spcAft>
            <a:buChar char="•"/>
          </a:pPr>
          <a:r>
            <a:rPr lang="en-US" sz="2300" kern="1200" dirty="0"/>
            <a:t>Roller mouth</a:t>
          </a:r>
        </a:p>
        <a:p>
          <a:pPr marL="228600" lvl="1" indent="-228600" algn="l" defTabSz="1022350" rtl="0">
            <a:lnSpc>
              <a:spcPct val="90000"/>
            </a:lnSpc>
            <a:spcBef>
              <a:spcPct val="0"/>
            </a:spcBef>
            <a:spcAft>
              <a:spcPct val="20000"/>
            </a:spcAft>
            <a:buChar char="•"/>
          </a:pPr>
          <a:r>
            <a:rPr lang="en-US" sz="2300" kern="1200" dirty="0"/>
            <a:t>Segunda</a:t>
          </a:r>
        </a:p>
      </dsp:txBody>
      <dsp:txXfrm>
        <a:off x="0" y="838201"/>
        <a:ext cx="2819400" cy="31484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4F34D-A47C-489B-9992-9583E84A4736}">
      <dsp:nvSpPr>
        <dsp:cNvPr id="0" name=""/>
        <dsp:cNvSpPr/>
      </dsp:nvSpPr>
      <dsp:spPr>
        <a:xfrm>
          <a:off x="0" y="29191"/>
          <a:ext cx="2971800" cy="746487"/>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t>Single bars</a:t>
          </a:r>
        </a:p>
      </dsp:txBody>
      <dsp:txXfrm>
        <a:off x="36440" y="65631"/>
        <a:ext cx="2898920" cy="673607"/>
      </dsp:txXfrm>
    </dsp:sp>
    <dsp:sp modelId="{01324248-0BD3-432F-86E2-F2D998CCD0FB}">
      <dsp:nvSpPr>
        <dsp:cNvPr id="0" name=""/>
        <dsp:cNvSpPr/>
      </dsp:nvSpPr>
      <dsp:spPr>
        <a:xfrm>
          <a:off x="0" y="775678"/>
          <a:ext cx="2971800" cy="330993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4355"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Mullen</a:t>
          </a:r>
        </a:p>
        <a:p>
          <a:pPr marL="228600" lvl="1" indent="-228600" algn="l" defTabSz="1066800" rtl="0">
            <a:lnSpc>
              <a:spcPct val="90000"/>
            </a:lnSpc>
            <a:spcBef>
              <a:spcPct val="0"/>
            </a:spcBef>
            <a:spcAft>
              <a:spcPct val="20000"/>
            </a:spcAft>
            <a:buChar char="•"/>
          </a:pPr>
          <a:r>
            <a:rPr lang="en-US" sz="2400" kern="1200" dirty="0"/>
            <a:t>Arch</a:t>
          </a:r>
        </a:p>
        <a:p>
          <a:pPr marL="228600" lvl="1" indent="-228600" algn="l" defTabSz="1066800" rtl="0">
            <a:lnSpc>
              <a:spcPct val="90000"/>
            </a:lnSpc>
            <a:spcBef>
              <a:spcPct val="0"/>
            </a:spcBef>
            <a:spcAft>
              <a:spcPct val="20000"/>
            </a:spcAft>
            <a:buChar char="•"/>
          </a:pPr>
          <a:r>
            <a:rPr lang="en-US" sz="2400" kern="1200" dirty="0"/>
            <a:t>Glory</a:t>
          </a:r>
        </a:p>
        <a:p>
          <a:pPr marL="228600" lvl="1" indent="-228600" algn="l" defTabSz="1066800" rtl="0">
            <a:lnSpc>
              <a:spcPct val="90000"/>
            </a:lnSpc>
            <a:spcBef>
              <a:spcPct val="0"/>
            </a:spcBef>
            <a:spcAft>
              <a:spcPct val="20000"/>
            </a:spcAft>
            <a:buChar char="•"/>
          </a:pPr>
          <a:r>
            <a:rPr lang="en-US" sz="2400" kern="1200" dirty="0"/>
            <a:t>Straight</a:t>
          </a:r>
        </a:p>
        <a:p>
          <a:pPr marL="228600" lvl="1" indent="-228600" algn="l" defTabSz="1066800" rtl="0">
            <a:lnSpc>
              <a:spcPct val="90000"/>
            </a:lnSpc>
            <a:spcBef>
              <a:spcPct val="0"/>
            </a:spcBef>
            <a:spcAft>
              <a:spcPct val="20000"/>
            </a:spcAft>
            <a:buChar char="•"/>
          </a:pPr>
          <a:r>
            <a:rPr lang="en-US" sz="2400" kern="1200" dirty="0"/>
            <a:t>Ported</a:t>
          </a:r>
        </a:p>
        <a:p>
          <a:pPr marL="228600" lvl="1" indent="-228600" algn="l" defTabSz="1066800" rtl="0">
            <a:lnSpc>
              <a:spcPct val="90000"/>
            </a:lnSpc>
            <a:spcBef>
              <a:spcPct val="0"/>
            </a:spcBef>
            <a:spcAft>
              <a:spcPct val="20000"/>
            </a:spcAft>
            <a:buChar char="•"/>
          </a:pPr>
          <a:r>
            <a:rPr lang="en-US" sz="2400" kern="1200" dirty="0"/>
            <a:t>Barrel</a:t>
          </a:r>
        </a:p>
      </dsp:txBody>
      <dsp:txXfrm>
        <a:off x="0" y="775678"/>
        <a:ext cx="2971800" cy="33099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0"/>
          <a:ext cx="4114800" cy="837898"/>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 </a:t>
          </a:r>
          <a:r>
            <a:rPr lang="en-US" sz="3600" kern="1200" dirty="0">
              <a:solidFill>
                <a:schemeClr val="bg2">
                  <a:lumMod val="75000"/>
                </a:schemeClr>
              </a:solidFill>
            </a:rPr>
            <a:t>Mouthpieces</a:t>
          </a:r>
        </a:p>
      </dsp:txBody>
      <dsp:txXfrm>
        <a:off x="40903" y="40903"/>
        <a:ext cx="4032994" cy="756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CFE19-AE8E-4F35-B456-D8115B8C94BF}">
      <dsp:nvSpPr>
        <dsp:cNvPr id="0" name=""/>
        <dsp:cNvSpPr/>
      </dsp:nvSpPr>
      <dsp:spPr>
        <a:xfrm>
          <a:off x="0" y="26864"/>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t>Styles</a:t>
          </a:r>
          <a:endParaRPr lang="en-US" sz="2000" kern="1200" dirty="0"/>
        </a:p>
      </dsp:txBody>
      <dsp:txXfrm>
        <a:off x="24674" y="51538"/>
        <a:ext cx="1703252" cy="456092"/>
      </dsp:txXfrm>
    </dsp:sp>
    <dsp:sp modelId="{8270C8FE-6ABE-4D33-A782-29C2983B58D1}">
      <dsp:nvSpPr>
        <dsp:cNvPr id="0" name=""/>
        <dsp:cNvSpPr/>
      </dsp:nvSpPr>
      <dsp:spPr>
        <a:xfrm>
          <a:off x="0" y="532304"/>
          <a:ext cx="1752600" cy="614789"/>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5645" tIns="22860" rIns="128016" bIns="22860" numCol="1" spcCol="1270" anchor="t" anchorCtr="0">
          <a:noAutofit/>
        </a:bodyPr>
        <a:lstStyle/>
        <a:p>
          <a:pPr marL="171450" lvl="1" indent="-171450" algn="ctr" defTabSz="800100" rtl="0">
            <a:lnSpc>
              <a:spcPct val="90000"/>
            </a:lnSpc>
            <a:spcBef>
              <a:spcPct val="0"/>
            </a:spcBef>
            <a:spcAft>
              <a:spcPct val="20000"/>
            </a:spcAft>
            <a:buChar char="•"/>
          </a:pPr>
          <a:r>
            <a:rPr lang="en-US" sz="1800" b="0" i="0" kern="1200" baseline="0" dirty="0"/>
            <a:t>Snaffles</a:t>
          </a:r>
          <a:endParaRPr lang="en-US" sz="1800" kern="1200" dirty="0"/>
        </a:p>
        <a:p>
          <a:pPr marL="171450" lvl="1" indent="-171450" algn="ctr" defTabSz="800100" rtl="0">
            <a:lnSpc>
              <a:spcPct val="90000"/>
            </a:lnSpc>
            <a:spcBef>
              <a:spcPct val="0"/>
            </a:spcBef>
            <a:spcAft>
              <a:spcPct val="20000"/>
            </a:spcAft>
            <a:buChar char="•"/>
          </a:pPr>
          <a:r>
            <a:rPr lang="en-US" sz="1800" kern="1200" dirty="0"/>
            <a:t>Leverage Bits</a:t>
          </a:r>
          <a:endParaRPr lang="en-US" sz="1800" b="0" i="0" kern="1200" baseline="0" dirty="0"/>
        </a:p>
      </dsp:txBody>
      <dsp:txXfrm>
        <a:off x="0" y="532304"/>
        <a:ext cx="1752600" cy="614789"/>
      </dsp:txXfrm>
    </dsp:sp>
    <dsp:sp modelId="{E125AB55-2946-4DEF-8675-E3437879A272}">
      <dsp:nvSpPr>
        <dsp:cNvPr id="0" name=""/>
        <dsp:cNvSpPr/>
      </dsp:nvSpPr>
      <dsp:spPr>
        <a:xfrm>
          <a:off x="0" y="1147094"/>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t>Mouthpieces</a:t>
          </a:r>
          <a:endParaRPr lang="en-US" sz="2000" kern="1200" dirty="0"/>
        </a:p>
      </dsp:txBody>
      <dsp:txXfrm>
        <a:off x="24674" y="1171768"/>
        <a:ext cx="1703252" cy="456092"/>
      </dsp:txXfrm>
    </dsp:sp>
    <dsp:sp modelId="{362662ED-26B1-4F9D-B791-46C9F13E435B}">
      <dsp:nvSpPr>
        <dsp:cNvPr id="0" name=""/>
        <dsp:cNvSpPr/>
      </dsp:nvSpPr>
      <dsp:spPr>
        <a:xfrm>
          <a:off x="0" y="1730295"/>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Cheek pieces</a:t>
          </a:r>
        </a:p>
      </dsp:txBody>
      <dsp:txXfrm>
        <a:off x="24674" y="1754969"/>
        <a:ext cx="1703252" cy="456092"/>
      </dsp:txXfrm>
    </dsp:sp>
    <dsp:sp modelId="{E13BFA16-782F-40B2-9EBF-A7928FDB6800}">
      <dsp:nvSpPr>
        <dsp:cNvPr id="0" name=""/>
        <dsp:cNvSpPr/>
      </dsp:nvSpPr>
      <dsp:spPr>
        <a:xfrm>
          <a:off x="0" y="2313495"/>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t>Materials</a:t>
          </a:r>
          <a:endParaRPr lang="en-US" sz="2000" kern="1200" dirty="0"/>
        </a:p>
      </dsp:txBody>
      <dsp:txXfrm>
        <a:off x="24674" y="2338169"/>
        <a:ext cx="1703252" cy="456092"/>
      </dsp:txXfrm>
    </dsp:sp>
    <dsp:sp modelId="{D926C7B4-2705-47EC-A509-875117A1885A}">
      <dsp:nvSpPr>
        <dsp:cNvPr id="0" name=""/>
        <dsp:cNvSpPr/>
      </dsp:nvSpPr>
      <dsp:spPr>
        <a:xfrm>
          <a:off x="0" y="2896695"/>
          <a:ext cx="1752600" cy="50544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Fitting</a:t>
          </a:r>
          <a:endParaRPr lang="en-US" sz="2000" b="0" i="0" kern="1200" baseline="0" dirty="0"/>
        </a:p>
      </dsp:txBody>
      <dsp:txXfrm>
        <a:off x="24674" y="2921369"/>
        <a:ext cx="1703252" cy="4560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0"/>
          <a:ext cx="4114800" cy="761802"/>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 </a:t>
          </a:r>
          <a:r>
            <a:rPr lang="en-US" sz="3600" kern="1200" dirty="0">
              <a:solidFill>
                <a:schemeClr val="bg2">
                  <a:lumMod val="75000"/>
                </a:schemeClr>
              </a:solidFill>
            </a:rPr>
            <a:t>Cheeks</a:t>
          </a:r>
        </a:p>
      </dsp:txBody>
      <dsp:txXfrm>
        <a:off x="37188" y="37188"/>
        <a:ext cx="4040424" cy="6874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0"/>
          <a:ext cx="4114800" cy="837898"/>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 </a:t>
          </a:r>
          <a:r>
            <a:rPr lang="en-US" sz="3600" kern="1200" dirty="0">
              <a:solidFill>
                <a:schemeClr val="bg2">
                  <a:lumMod val="75000"/>
                </a:schemeClr>
              </a:solidFill>
            </a:rPr>
            <a:t>Materials</a:t>
          </a:r>
        </a:p>
      </dsp:txBody>
      <dsp:txXfrm>
        <a:off x="40903" y="40903"/>
        <a:ext cx="4032994" cy="75609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0"/>
          <a:ext cx="4114800" cy="837898"/>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 </a:t>
          </a:r>
          <a:r>
            <a:rPr lang="en-US" sz="3600" kern="1200" dirty="0">
              <a:solidFill>
                <a:schemeClr val="bg2">
                  <a:lumMod val="75000"/>
                </a:schemeClr>
              </a:solidFill>
            </a:rPr>
            <a:t>Fitting</a:t>
          </a:r>
        </a:p>
      </dsp:txBody>
      <dsp:txXfrm>
        <a:off x="40903" y="40903"/>
        <a:ext cx="4032994" cy="75609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0"/>
          <a:ext cx="4114800" cy="837898"/>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 </a:t>
          </a:r>
          <a:r>
            <a:rPr lang="en-US" sz="3600" kern="1200" dirty="0">
              <a:solidFill>
                <a:schemeClr val="bg2">
                  <a:lumMod val="75000"/>
                </a:schemeClr>
              </a:solidFill>
            </a:rPr>
            <a:t>Selection</a:t>
          </a:r>
        </a:p>
      </dsp:txBody>
      <dsp:txXfrm>
        <a:off x="40903" y="40903"/>
        <a:ext cx="4032994" cy="756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312"/>
          <a:ext cx="2514599" cy="456574"/>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Harness</a:t>
          </a:r>
        </a:p>
      </dsp:txBody>
      <dsp:txXfrm>
        <a:off x="22288" y="22600"/>
        <a:ext cx="2470023" cy="4119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2A872-32BF-438D-A533-BF7540F48BD6}">
      <dsp:nvSpPr>
        <dsp:cNvPr id="0" name=""/>
        <dsp:cNvSpPr/>
      </dsp:nvSpPr>
      <dsp:spPr>
        <a:xfrm>
          <a:off x="0" y="312"/>
          <a:ext cx="2514599" cy="456574"/>
        </a:xfrm>
        <a:prstGeom prst="roundRect">
          <a:avLst/>
        </a:prstGeom>
        <a:solidFill>
          <a:schemeClr val="tx1"/>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Bits</a:t>
          </a:r>
        </a:p>
      </dsp:txBody>
      <dsp:txXfrm>
        <a:off x="22288" y="22600"/>
        <a:ext cx="2470023" cy="411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B4CD3-509B-4BA0-B3F3-76B3A006B934}">
      <dsp:nvSpPr>
        <dsp:cNvPr id="0" name=""/>
        <dsp:cNvSpPr/>
      </dsp:nvSpPr>
      <dsp:spPr>
        <a:xfrm>
          <a:off x="0" y="0"/>
          <a:ext cx="7924800" cy="60876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Hardware: </a:t>
          </a:r>
          <a:r>
            <a:rPr lang="en-US" sz="3600" kern="1200" dirty="0">
              <a:solidFill>
                <a:schemeClr val="tx1"/>
              </a:solidFill>
            </a:rPr>
            <a:t>Brass vs.. Chrome/Stainless </a:t>
          </a:r>
        </a:p>
      </dsp:txBody>
      <dsp:txXfrm>
        <a:off x="29717" y="29717"/>
        <a:ext cx="7865366" cy="5493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D8167-5525-4956-95BB-BF4F1297944D}">
      <dsp:nvSpPr>
        <dsp:cNvPr id="0" name=""/>
        <dsp:cNvSpPr/>
      </dsp:nvSpPr>
      <dsp:spPr>
        <a:xfrm>
          <a:off x="0" y="36906"/>
          <a:ext cx="3619500" cy="59962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Recreation</a:t>
          </a:r>
        </a:p>
      </dsp:txBody>
      <dsp:txXfrm>
        <a:off x="29271" y="66177"/>
        <a:ext cx="3560958" cy="541083"/>
      </dsp:txXfrm>
    </dsp:sp>
    <dsp:sp modelId="{5C5DD16E-768F-4EFB-BDE7-60FB3E6A2662}">
      <dsp:nvSpPr>
        <dsp:cNvPr id="0" name=""/>
        <dsp:cNvSpPr/>
      </dsp:nvSpPr>
      <dsp:spPr>
        <a:xfrm>
          <a:off x="0" y="708531"/>
          <a:ext cx="3619500" cy="59962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Pleasure Competition</a:t>
          </a:r>
        </a:p>
      </dsp:txBody>
      <dsp:txXfrm>
        <a:off x="29271" y="737802"/>
        <a:ext cx="3560958" cy="541083"/>
      </dsp:txXfrm>
    </dsp:sp>
    <dsp:sp modelId="{28A0C20C-A2B2-4763-8624-19C8958FFEDD}">
      <dsp:nvSpPr>
        <dsp:cNvPr id="0" name=""/>
        <dsp:cNvSpPr/>
      </dsp:nvSpPr>
      <dsp:spPr>
        <a:xfrm>
          <a:off x="0" y="1380156"/>
          <a:ext cx="3619500" cy="59962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Combined Driving</a:t>
          </a:r>
        </a:p>
      </dsp:txBody>
      <dsp:txXfrm>
        <a:off x="29271" y="1409427"/>
        <a:ext cx="3560958" cy="541083"/>
      </dsp:txXfrm>
    </dsp:sp>
    <dsp:sp modelId="{477A29BD-0BD6-4AF4-A51B-F61DABB68059}">
      <dsp:nvSpPr>
        <dsp:cNvPr id="0" name=""/>
        <dsp:cNvSpPr/>
      </dsp:nvSpPr>
      <dsp:spPr>
        <a:xfrm>
          <a:off x="0" y="1979781"/>
          <a:ext cx="3619500" cy="414000"/>
        </a:xfrm>
        <a:prstGeom prst="rect">
          <a:avLst/>
        </a:prstGeom>
        <a:noFill/>
        <a:ln w="50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4919" tIns="31750" rIns="177800" bIns="31750" numCol="1" spcCol="1270" anchor="t" anchorCtr="0">
          <a:noAutofit/>
        </a:bodyPr>
        <a:lstStyle/>
        <a:p>
          <a:pPr marL="228600" lvl="1" indent="-228600" algn="ctr" defTabSz="889000" rtl="0">
            <a:lnSpc>
              <a:spcPct val="90000"/>
            </a:lnSpc>
            <a:spcBef>
              <a:spcPct val="0"/>
            </a:spcBef>
            <a:spcAft>
              <a:spcPct val="20000"/>
            </a:spcAft>
            <a:buChar char="•"/>
          </a:pPr>
          <a:r>
            <a:rPr lang="en-US" sz="2000" kern="1200" dirty="0"/>
            <a:t>Presentation &amp; Marathon</a:t>
          </a:r>
        </a:p>
      </dsp:txBody>
      <dsp:txXfrm>
        <a:off x="0" y="1979781"/>
        <a:ext cx="3619500" cy="414000"/>
      </dsp:txXfrm>
    </dsp:sp>
    <dsp:sp modelId="{9054D607-9225-43C2-9884-99850AD8F7C0}">
      <dsp:nvSpPr>
        <dsp:cNvPr id="0" name=""/>
        <dsp:cNvSpPr/>
      </dsp:nvSpPr>
      <dsp:spPr>
        <a:xfrm>
          <a:off x="0" y="2393781"/>
          <a:ext cx="3619500" cy="59962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Distance Driving</a:t>
          </a:r>
        </a:p>
      </dsp:txBody>
      <dsp:txXfrm>
        <a:off x="29271" y="2423052"/>
        <a:ext cx="3560958" cy="541083"/>
      </dsp:txXfrm>
    </dsp:sp>
    <dsp:sp modelId="{BCEC0331-BD01-476D-91D7-2197DD2B2F69}">
      <dsp:nvSpPr>
        <dsp:cNvPr id="0" name=""/>
        <dsp:cNvSpPr/>
      </dsp:nvSpPr>
      <dsp:spPr>
        <a:xfrm>
          <a:off x="0" y="3065406"/>
          <a:ext cx="3619500" cy="59962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Training</a:t>
          </a:r>
        </a:p>
      </dsp:txBody>
      <dsp:txXfrm>
        <a:off x="29271" y="3094677"/>
        <a:ext cx="3560958" cy="541083"/>
      </dsp:txXfrm>
    </dsp:sp>
    <dsp:sp modelId="{5E1EA8BA-49A5-4E44-BF2A-042DBBA93E79}">
      <dsp:nvSpPr>
        <dsp:cNvPr id="0" name=""/>
        <dsp:cNvSpPr/>
      </dsp:nvSpPr>
      <dsp:spPr>
        <a:xfrm>
          <a:off x="0" y="3737031"/>
          <a:ext cx="3619500" cy="599625"/>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Draft</a:t>
          </a:r>
        </a:p>
      </dsp:txBody>
      <dsp:txXfrm>
        <a:off x="29271" y="3766302"/>
        <a:ext cx="3560958" cy="5410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9C870-3D54-4D6C-AC5F-BF74276C881A}">
      <dsp:nvSpPr>
        <dsp:cNvPr id="0" name=""/>
        <dsp:cNvSpPr/>
      </dsp:nvSpPr>
      <dsp:spPr>
        <a:xfrm>
          <a:off x="0" y="91012"/>
          <a:ext cx="5257800" cy="499574"/>
        </a:xfrm>
        <a:prstGeom prst="roundRect">
          <a:avLst/>
        </a:prstGeom>
        <a:solidFill>
          <a:schemeClr val="accent1">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Style must match the job</a:t>
          </a:r>
        </a:p>
      </dsp:txBody>
      <dsp:txXfrm>
        <a:off x="24387" y="115399"/>
        <a:ext cx="5209026" cy="450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3459E-D6FB-4F04-A9CB-7A589CAB199A}">
      <dsp:nvSpPr>
        <dsp:cNvPr id="0" name=""/>
        <dsp:cNvSpPr/>
      </dsp:nvSpPr>
      <dsp:spPr>
        <a:xfrm>
          <a:off x="0" y="46641"/>
          <a:ext cx="2209800" cy="67158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Brow Band</a:t>
          </a:r>
        </a:p>
      </dsp:txBody>
      <dsp:txXfrm>
        <a:off x="32784" y="79425"/>
        <a:ext cx="2144232" cy="606012"/>
      </dsp:txXfrm>
    </dsp:sp>
    <dsp:sp modelId="{57D095DE-5AD0-47E5-97B8-B62541AC52CA}">
      <dsp:nvSpPr>
        <dsp:cNvPr id="0" name=""/>
        <dsp:cNvSpPr/>
      </dsp:nvSpPr>
      <dsp:spPr>
        <a:xfrm>
          <a:off x="0" y="798861"/>
          <a:ext cx="2209800" cy="67158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Crown Piece</a:t>
          </a:r>
        </a:p>
      </dsp:txBody>
      <dsp:txXfrm>
        <a:off x="32784" y="831645"/>
        <a:ext cx="2144232" cy="606012"/>
      </dsp:txXfrm>
    </dsp:sp>
    <dsp:sp modelId="{B7C4B249-274C-4805-955B-4B61ACA36726}">
      <dsp:nvSpPr>
        <dsp:cNvPr id="0" name=""/>
        <dsp:cNvSpPr/>
      </dsp:nvSpPr>
      <dsp:spPr>
        <a:xfrm>
          <a:off x="0" y="1551081"/>
          <a:ext cx="2209800" cy="67158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Blinders </a:t>
          </a:r>
        </a:p>
      </dsp:txBody>
      <dsp:txXfrm>
        <a:off x="32784" y="1583865"/>
        <a:ext cx="2144232" cy="606012"/>
      </dsp:txXfrm>
    </dsp:sp>
    <dsp:sp modelId="{72E6D903-6D6D-4307-9F00-BB0875DBBB90}">
      <dsp:nvSpPr>
        <dsp:cNvPr id="0" name=""/>
        <dsp:cNvSpPr/>
      </dsp:nvSpPr>
      <dsp:spPr>
        <a:xfrm>
          <a:off x="0" y="2303301"/>
          <a:ext cx="2209800" cy="67158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Cavesson</a:t>
          </a:r>
        </a:p>
      </dsp:txBody>
      <dsp:txXfrm>
        <a:off x="32784" y="2336085"/>
        <a:ext cx="2144232" cy="606012"/>
      </dsp:txXfrm>
    </dsp:sp>
    <dsp:sp modelId="{C663A895-5DEC-45A8-B93F-F2921C118CDA}">
      <dsp:nvSpPr>
        <dsp:cNvPr id="0" name=""/>
        <dsp:cNvSpPr/>
      </dsp:nvSpPr>
      <dsp:spPr>
        <a:xfrm>
          <a:off x="0" y="3055521"/>
          <a:ext cx="2209800" cy="67158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Throat latch</a:t>
          </a:r>
        </a:p>
      </dsp:txBody>
      <dsp:txXfrm>
        <a:off x="32784" y="3088305"/>
        <a:ext cx="2144232" cy="606012"/>
      </dsp:txXfrm>
    </dsp:sp>
    <dsp:sp modelId="{7228653C-6B3D-4DA4-B458-01A54799FF3D}">
      <dsp:nvSpPr>
        <dsp:cNvPr id="0" name=""/>
        <dsp:cNvSpPr/>
      </dsp:nvSpPr>
      <dsp:spPr>
        <a:xfrm>
          <a:off x="0" y="3807741"/>
          <a:ext cx="2209800" cy="671580"/>
        </a:xfrm>
        <a:prstGeom prst="roundRect">
          <a:avLst/>
        </a:prstGeom>
        <a:solidFill>
          <a:schemeClr val="dk2">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Bit height</a:t>
          </a:r>
        </a:p>
      </dsp:txBody>
      <dsp:txXfrm>
        <a:off x="32784" y="3840525"/>
        <a:ext cx="2144232" cy="6060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07D7D-EDF0-40EE-BFA4-A88A3CC832E0}">
      <dsp:nvSpPr>
        <dsp:cNvPr id="0" name=""/>
        <dsp:cNvSpPr/>
      </dsp:nvSpPr>
      <dsp:spPr>
        <a:xfrm>
          <a:off x="0" y="142"/>
          <a:ext cx="2667000" cy="609314"/>
        </a:xfrm>
        <a:prstGeom prst="roundRect">
          <a:avLst/>
        </a:prstGeom>
        <a:solidFill>
          <a:schemeClr val="accent1">
            <a:hueOff val="0"/>
            <a:satOff val="0"/>
            <a:lumOff val="0"/>
            <a:alphaOff val="0"/>
          </a:schemeClr>
        </a:solidFill>
        <a:ln>
          <a:noFill/>
        </a:ln>
        <a:effectLst>
          <a:outerShdw blurRad="39000" dist="25400" dir="9000000" rotWithShape="0">
            <a:srgbClr val="1A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Parts</a:t>
          </a:r>
        </a:p>
      </dsp:txBody>
      <dsp:txXfrm>
        <a:off x="29744" y="29886"/>
        <a:ext cx="2607512" cy="54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E022C7CD-707C-460A-AF62-9524568D5ABA}" type="datetimeFigureOut">
              <a:rPr lang="en-US"/>
              <a:pPr>
                <a:defRPr/>
              </a:pPr>
              <a:t>1/25/2017</a:t>
            </a:fld>
            <a:endParaRPr lang="en-US" dirty="0"/>
          </a:p>
        </p:txBody>
      </p:sp>
      <p:sp>
        <p:nvSpPr>
          <p:cNvPr id="4" name="Slide Image Placeholder 3"/>
          <p:cNvSpPr>
            <a:spLocks noGrp="1" noRot="1" noChangeAspect="1"/>
          </p:cNvSpPr>
          <p:nvPr>
            <p:ph type="sldImg" idx="2"/>
          </p:nvPr>
        </p:nvSpPr>
        <p:spPr>
          <a:xfrm>
            <a:off x="1714500" y="685800"/>
            <a:ext cx="3429000" cy="2571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3505200"/>
            <a:ext cx="5486400" cy="49530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9A9D65B8-A1B7-4F71-ACE9-472841A221E2}" type="slidenum">
              <a:rPr lang="en-US"/>
              <a:pPr>
                <a:defRPr/>
              </a:pPr>
              <a:t>‹#›</a:t>
            </a:fld>
            <a:endParaRPr lang="en-US" dirty="0"/>
          </a:p>
        </p:txBody>
      </p:sp>
    </p:spTree>
    <p:extLst>
      <p:ext uri="{BB962C8B-B14F-4D97-AF65-F5344CB8AC3E}">
        <p14:creationId xmlns:p14="http://schemas.microsoft.com/office/powerpoint/2010/main" val="41551469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image" Target="../media/image29.png"/></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a:p>
            <a:pPr>
              <a:spcBef>
                <a:spcPct val="0"/>
              </a:spcBef>
            </a:pPr>
            <a:endParaRPr lang="en-US" dirty="0"/>
          </a:p>
          <a:p>
            <a:pPr>
              <a:spcBef>
                <a:spcPct val="0"/>
              </a:spcBef>
            </a:pPr>
            <a:endParaRPr lang="en-US" dirty="0"/>
          </a:p>
          <a:p>
            <a:pPr>
              <a:spcBef>
                <a:spcPct val="0"/>
              </a:spcBef>
            </a:pPr>
            <a:r>
              <a:rPr lang="en-US" dirty="0"/>
              <a:t>Welcome to the American</a:t>
            </a:r>
            <a:r>
              <a:rPr lang="en-US" baseline="0" dirty="0"/>
              <a:t> Driving Society Webinar.</a:t>
            </a:r>
          </a:p>
          <a:p>
            <a:pPr>
              <a:spcBef>
                <a:spcPct val="0"/>
              </a:spcBef>
            </a:pPr>
            <a:endParaRPr lang="en-US" baseline="0" dirty="0"/>
          </a:p>
          <a:p>
            <a:pPr>
              <a:spcBef>
                <a:spcPct val="0"/>
              </a:spcBef>
            </a:pPr>
            <a:r>
              <a:rPr lang="en-US" baseline="0" dirty="0"/>
              <a:t>My name is Jeff Morse, I am current chairman of the ADS Pleasure Driving Committee and I have trained horses in Massachusetts at my own farm since the 70’s. I have specialized in training people and horses for carriage driving for the last 15 years or so. My family brought me up in the world of Morgan Horses and they happen to be very good for carriage driving but I train all breeds of horses and ponies for carriage sports and recreation.</a:t>
            </a:r>
          </a:p>
          <a:p>
            <a:pPr>
              <a:spcBef>
                <a:spcPct val="0"/>
              </a:spcBef>
            </a:pPr>
            <a:endParaRPr lang="en-US" baseline="0" dirty="0"/>
          </a:p>
          <a:p>
            <a:pPr>
              <a:spcBef>
                <a:spcPct val="0"/>
              </a:spcBef>
            </a:pPr>
            <a:r>
              <a:rPr lang="en-US" baseline="0" dirty="0"/>
              <a:t>The topic of harness and bits is huge. In the brief hour we have I can only cover it a broad sort of way. I encourage you to ask questions during the webinar as Suzie described. We will not have enough time to answer them all but if you check on the webinar links on the ADS web site, in a few days I intend to have support document there in which I will try to answer all your questions.</a:t>
            </a:r>
          </a:p>
          <a:p>
            <a:pPr>
              <a:spcBef>
                <a:spcPct val="0"/>
              </a:spcBef>
            </a:pPr>
            <a:endParaRPr lang="en-US" baseline="0" dirty="0"/>
          </a:p>
          <a:p>
            <a:pPr>
              <a:spcBef>
                <a:spcPct val="0"/>
              </a:spcBef>
            </a:pPr>
            <a:r>
              <a:rPr lang="en-US" baseline="0" dirty="0"/>
              <a:t> In addition, I invite you to ask me any questions privately afterwards thru this email address at the bottom of your screen.  So let’s get started…..</a:t>
            </a:r>
          </a:p>
          <a:p>
            <a:pPr>
              <a:spcBef>
                <a:spcPct val="0"/>
              </a:spcBef>
            </a:pPr>
            <a:endParaRPr lang="en-US" dirty="0"/>
          </a:p>
          <a:p>
            <a:pPr>
              <a:spcBef>
                <a:spcPct val="0"/>
              </a:spcBef>
            </a:pPr>
            <a:endParaRPr lang="en-US"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747FE9-0959-4AEE-BF9B-FD300A52C517}"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B8D79-DE2E-47CA-8C2F-28D14C9F8E5C}" type="slidenum">
              <a:rPr lang="en-US"/>
              <a:pPr/>
              <a:t>10</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Here we have a saddle</a:t>
            </a:r>
            <a:r>
              <a:rPr lang="en-US" baseline="0" dirty="0"/>
              <a:t> from a training harness.</a:t>
            </a:r>
          </a:p>
          <a:p>
            <a:endParaRPr lang="en-US" baseline="0" dirty="0"/>
          </a:p>
          <a:p>
            <a:r>
              <a:rPr lang="en-US" dirty="0"/>
              <a:t>And a distance</a:t>
            </a:r>
            <a:r>
              <a:rPr lang="en-US" baseline="0" dirty="0"/>
              <a:t> driving set up with tons of padding and shading to keep his horse as comfortable as possible!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10FDB-7709-4429-90D3-631D559D275C}" type="slidenum">
              <a:rPr lang="en-US"/>
              <a:pPr/>
              <a:t>11</a:t>
            </a:fld>
            <a:endParaRPr lang="en-US"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dirty="0"/>
              <a:t>Draft or work harnesses need to be very heavy duty like the Heavy work harness on a moose.</a:t>
            </a:r>
          </a:p>
          <a:p>
            <a:endParaRPr lang="en-US" dirty="0"/>
          </a:p>
          <a:p>
            <a:r>
              <a:rPr lang="en-US" dirty="0"/>
              <a:t>Note: the bare essentials on the fire horses…..</a:t>
            </a:r>
            <a:r>
              <a:rPr lang="en-US" baseline="0" dirty="0"/>
              <a:t> a collar and some breeching</a:t>
            </a:r>
          </a:p>
          <a:p>
            <a:r>
              <a:rPr lang="en-US" baseline="0" dirty="0"/>
              <a:t>The bottom right is a racing harness for draft horse that race in Japan pulling very weighted sleds. It’s heavy duty, but reduced to only the bare essentials for the job.</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2E8E6CF-B6C5-40F8-8616-D427B2C59D69}" type="slidenum">
              <a:rPr lang="en-US"/>
              <a:pPr/>
              <a:t>12</a:t>
            </a:fld>
            <a:endParaRPr lang="en-US" dirty="0"/>
          </a:p>
        </p:txBody>
      </p:sp>
      <p:sp>
        <p:nvSpPr>
          <p:cNvPr id="24578" name="Rectangle 2"/>
          <p:cNvSpPr>
            <a:spLocks noGrp="1" noChangeArrowheads="1"/>
          </p:cNvSpPr>
          <p:nvPr>
            <p:ph type="body" idx="1"/>
          </p:nvPr>
        </p:nvSpPr>
        <p:spPr>
          <a:xfrm>
            <a:off x="685800" y="1971675"/>
            <a:ext cx="5486400" cy="6486525"/>
          </a:xfrm>
        </p:spPr>
        <p:txBody>
          <a:bodyPr/>
          <a:lstStyle/>
          <a:p>
            <a:pPr marL="190500" marR="0" indent="-190500" algn="l" defTabSz="914400" rtl="0" eaLnBrk="1" fontAlgn="base" latinLnBrk="0" hangingPunct="1">
              <a:lnSpc>
                <a:spcPct val="90000"/>
              </a:lnSpc>
              <a:spcBef>
                <a:spcPct val="30000"/>
              </a:spcBef>
              <a:spcAft>
                <a:spcPct val="0"/>
              </a:spcAft>
              <a:buClrTx/>
              <a:buSzTx/>
              <a:buFontTx/>
              <a:buNone/>
              <a:tabLst/>
              <a:defRPr/>
            </a:pPr>
            <a:r>
              <a:rPr lang="en-US" sz="1000" dirty="0"/>
              <a:t>When it comes to sizing your harness, most</a:t>
            </a:r>
            <a:r>
              <a:rPr lang="en-US" sz="1000" baseline="0" dirty="0"/>
              <a:t> dealers will have you provide measurements to help them choose or make the right size parts. While there are basic sizes commonly used, like Mini Pony Cob Horse Draft  those are really just staring points and some parts may have to swapped in and out of the package to best fit your horse or pony. </a:t>
            </a:r>
          </a:p>
          <a:p>
            <a:pPr marL="190500" marR="0" indent="-190500" algn="l" defTabSz="914400" rtl="0" eaLnBrk="1" fontAlgn="base" latinLnBrk="0" hangingPunct="1">
              <a:lnSpc>
                <a:spcPct val="90000"/>
              </a:lnSpc>
              <a:spcBef>
                <a:spcPct val="30000"/>
              </a:spcBef>
              <a:spcAft>
                <a:spcPct val="0"/>
              </a:spcAft>
              <a:buClrTx/>
              <a:buSzTx/>
              <a:buFontTx/>
              <a:buNone/>
              <a:tabLst/>
              <a:defRPr/>
            </a:pPr>
            <a:r>
              <a:rPr lang="en-US" sz="1000" baseline="0" dirty="0"/>
              <a:t>Ponies are the most </a:t>
            </a:r>
            <a:r>
              <a:rPr lang="en-US" sz="1000" baseline="0" dirty="0" err="1"/>
              <a:t>problmeatic</a:t>
            </a:r>
            <a:r>
              <a:rPr lang="en-US" sz="1000" baseline="0" dirty="0"/>
              <a:t> in this regard because</a:t>
            </a:r>
          </a:p>
          <a:p>
            <a:pPr marL="190500" indent="-190500">
              <a:lnSpc>
                <a:spcPct val="90000"/>
              </a:lnSpc>
            </a:pPr>
            <a:r>
              <a:rPr lang="en-US" sz="1000" baseline="0" dirty="0"/>
              <a:t>The smaller the equine the more critical the fit becomes.</a:t>
            </a:r>
          </a:p>
          <a:p>
            <a:pPr marL="190500" indent="-190500">
              <a:lnSpc>
                <a:spcPct val="90000"/>
              </a:lnSpc>
            </a:pPr>
            <a:r>
              <a:rPr lang="en-US" sz="1000" baseline="0" dirty="0"/>
              <a:t>Good dealers will mix and match harness parts to get the fit right. Do not be afraid to ask and expect there to be some back and forth.</a:t>
            </a:r>
          </a:p>
          <a:p>
            <a:pPr marL="190500" indent="-190500">
              <a:lnSpc>
                <a:spcPct val="90000"/>
              </a:lnSpc>
            </a:pPr>
            <a:r>
              <a:rPr lang="en-US" sz="1000" baseline="0" dirty="0"/>
              <a:t>Each dealer or manufacturer will have a slightly different way they want you to measure your horse.</a:t>
            </a:r>
          </a:p>
          <a:p>
            <a:pPr marL="190500" indent="-190500">
              <a:lnSpc>
                <a:spcPct val="90000"/>
              </a:lnSpc>
            </a:pPr>
            <a:endParaRPr lang="en-US" sz="1000" dirty="0"/>
          </a:p>
        </p:txBody>
      </p:sp>
      <p:pic>
        <p:nvPicPr>
          <p:cNvPr id="24579" name="Picture 3"/>
          <p:cNvPicPr>
            <a:picLocks noChangeAspect="1" noChangeArrowheads="1"/>
          </p:cNvPicPr>
          <p:nvPr/>
        </p:nvPicPr>
        <p:blipFill>
          <a:blip r:embed="rId3"/>
          <a:srcRect/>
          <a:stretch>
            <a:fillRect/>
          </a:stretch>
        </p:blipFill>
        <p:spPr bwMode="auto">
          <a:xfrm>
            <a:off x="3800475" y="0"/>
            <a:ext cx="2809875" cy="2198688"/>
          </a:xfrm>
          <a:prstGeom prst="rect">
            <a:avLst/>
          </a:prstGeom>
          <a:noFill/>
          <a:ln w="9525">
            <a:noFill/>
            <a:miter lim="800000"/>
            <a:headEnd/>
            <a:tailEnd/>
          </a:ln>
          <a:effectLst/>
        </p:spPr>
      </p:pic>
      <p:pic>
        <p:nvPicPr>
          <p:cNvPr id="24580" name="Picture 4"/>
          <p:cNvPicPr>
            <a:picLocks noChangeAspect="1" noChangeArrowheads="1"/>
          </p:cNvPicPr>
          <p:nvPr/>
        </p:nvPicPr>
        <p:blipFill>
          <a:blip r:embed="rId4"/>
          <a:srcRect/>
          <a:stretch>
            <a:fillRect/>
          </a:stretch>
        </p:blipFill>
        <p:spPr bwMode="auto">
          <a:xfrm>
            <a:off x="352425" y="357188"/>
            <a:ext cx="2162175" cy="1081087"/>
          </a:xfrm>
          <a:prstGeom prst="rect">
            <a:avLst/>
          </a:prstGeom>
          <a:noFill/>
          <a:ln w="9525">
            <a:noFill/>
            <a:miter lim="800000"/>
            <a:headEnd/>
            <a:tailEnd/>
          </a:ln>
          <a:effectLst/>
        </p:spPr>
      </p:pic>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A06D22-D737-4879-809C-BD5568BF8B71}" type="slidenum">
              <a:rPr lang="en-US"/>
              <a:pPr/>
              <a:t>13</a:t>
            </a:fld>
            <a:endParaRPr lang="en-US" dirty="0"/>
          </a:p>
        </p:txBody>
      </p:sp>
      <p:sp>
        <p:nvSpPr>
          <p:cNvPr id="26626" name="Rectangle 2"/>
          <p:cNvSpPr>
            <a:spLocks noGrp="1" noRot="1" noChangeAspect="1" noChangeArrowheads="1" noTextEdit="1"/>
          </p:cNvSpPr>
          <p:nvPr>
            <p:ph type="sldImg"/>
          </p:nvPr>
        </p:nvSpPr>
        <p:spPr>
          <a:xfrm>
            <a:off x="1271588" y="685800"/>
            <a:ext cx="3505200" cy="2628900"/>
          </a:xfrm>
          <a:ln/>
        </p:spPr>
      </p:sp>
      <p:sp>
        <p:nvSpPr>
          <p:cNvPr id="26627" name="Rectangle 3"/>
          <p:cNvSpPr>
            <a:spLocks noGrp="1" noChangeArrowheads="1"/>
          </p:cNvSpPr>
          <p:nvPr>
            <p:ph type="body" idx="1"/>
          </p:nvPr>
        </p:nvSpPr>
        <p:spPr>
          <a:xfrm>
            <a:off x="685800" y="3486150"/>
            <a:ext cx="5695950" cy="4972050"/>
          </a:xfrm>
        </p:spPr>
        <p:txBody>
          <a:bodyPr>
            <a:normAutofit fontScale="85000" lnSpcReduction="20000"/>
          </a:bodyPr>
          <a:lstStyle/>
          <a:p>
            <a:pPr>
              <a:lnSpc>
                <a:spcPct val="90000"/>
              </a:lnSpc>
            </a:pPr>
            <a:r>
              <a:rPr lang="en-US" b="1" dirty="0"/>
              <a:t>So now we come to talking about specific harness parts. Bridles can be purchased in some standard </a:t>
            </a:r>
          </a:p>
          <a:p>
            <a:pPr>
              <a:lnSpc>
                <a:spcPct val="90000"/>
              </a:lnSpc>
            </a:pPr>
            <a:r>
              <a:rPr lang="en-US" b="1" dirty="0"/>
              <a:t>"sizes" - pony/Arab/cob, horse-sized, Warmblood-sized, draft size etc. - but it's generally much more practical to deal with actual measurements especially with Ponies</a:t>
            </a:r>
            <a:r>
              <a:rPr lang="en-US" dirty="0"/>
              <a:t> </a:t>
            </a:r>
            <a:r>
              <a:rPr lang="en-US" b="1" dirty="0"/>
              <a:t>since there is a smaller tolerance for error in fit. And like other harness parts, expect to go back and forth with the seller to get things just right.</a:t>
            </a:r>
          </a:p>
          <a:p>
            <a:pPr>
              <a:lnSpc>
                <a:spcPct val="90000"/>
              </a:lnSpc>
            </a:pPr>
            <a:endParaRPr lang="en-US" b="1" dirty="0"/>
          </a:p>
          <a:p>
            <a:pPr>
              <a:lnSpc>
                <a:spcPct val="90000"/>
              </a:lnSpc>
            </a:pPr>
            <a:r>
              <a:rPr lang="en-US" b="1" dirty="0"/>
              <a:t>Brow Band</a:t>
            </a:r>
          </a:p>
          <a:p>
            <a:pPr lvl="1">
              <a:lnSpc>
                <a:spcPct val="90000"/>
              </a:lnSpc>
            </a:pPr>
            <a:r>
              <a:rPr lang="en-US" dirty="0"/>
              <a:t>Should be long enough to lie comfortably and not keep the crown</a:t>
            </a:r>
            <a:r>
              <a:rPr lang="en-US" baseline="0" dirty="0"/>
              <a:t> piece from sitting far enough behind the ears to be comfortable.</a:t>
            </a:r>
            <a:endParaRPr lang="en-US" dirty="0"/>
          </a:p>
          <a:p>
            <a:pPr>
              <a:lnSpc>
                <a:spcPct val="90000"/>
              </a:lnSpc>
            </a:pPr>
            <a:r>
              <a:rPr lang="en-US" b="1" dirty="0"/>
              <a:t>Crown Piece</a:t>
            </a:r>
          </a:p>
          <a:p>
            <a:pPr lvl="1">
              <a:lnSpc>
                <a:spcPct val="90000"/>
              </a:lnSpc>
            </a:pPr>
            <a:r>
              <a:rPr lang="en-US" dirty="0"/>
              <a:t>May be straight or curved should lie well back from the base of the ears. </a:t>
            </a:r>
          </a:p>
          <a:p>
            <a:pPr>
              <a:lnSpc>
                <a:spcPct val="90000"/>
              </a:lnSpc>
            </a:pPr>
            <a:r>
              <a:rPr lang="en-US" b="1" dirty="0"/>
              <a:t>Blinders</a:t>
            </a:r>
          </a:p>
          <a:p>
            <a:pPr lvl="1">
              <a:lnSpc>
                <a:spcPct val="90000"/>
              </a:lnSpc>
            </a:pPr>
            <a:r>
              <a:rPr lang="en-US" dirty="0"/>
              <a:t>Eye should be in the center; Lie snug to the face; adjust for more or less vision; should never be floppy; trim eyelashes.</a:t>
            </a:r>
          </a:p>
          <a:p>
            <a:pPr lvl="1">
              <a:lnSpc>
                <a:spcPct val="90000"/>
              </a:lnSpc>
            </a:pPr>
            <a:r>
              <a:rPr lang="en-US" dirty="0"/>
              <a:t>Shape will be dictated by personal</a:t>
            </a:r>
            <a:r>
              <a:rPr lang="en-US" baseline="0" dirty="0"/>
              <a:t> preference and by style of vehicle and harness.</a:t>
            </a:r>
          </a:p>
          <a:p>
            <a:pPr lvl="1">
              <a:lnSpc>
                <a:spcPct val="90000"/>
              </a:lnSpc>
            </a:pPr>
            <a:r>
              <a:rPr lang="en-US" b="1" dirty="0">
                <a:solidFill>
                  <a:srgbClr val="C00000"/>
                </a:solidFill>
              </a:rPr>
              <a:t>Blinderless bridles: </a:t>
            </a:r>
            <a:r>
              <a:rPr lang="en-US" dirty="0"/>
              <a:t>use them if they work for</a:t>
            </a:r>
            <a:r>
              <a:rPr lang="en-US" baseline="0" dirty="0"/>
              <a:t> your horse.</a:t>
            </a:r>
          </a:p>
          <a:p>
            <a:pPr lvl="1">
              <a:lnSpc>
                <a:spcPct val="90000"/>
              </a:lnSpc>
            </a:pPr>
            <a:r>
              <a:rPr lang="en-US" baseline="0" dirty="0"/>
              <a:t>Blinders are NOT required for ADS competitions.</a:t>
            </a:r>
            <a:endParaRPr lang="en-US" dirty="0"/>
          </a:p>
          <a:p>
            <a:pPr>
              <a:lnSpc>
                <a:spcPct val="90000"/>
              </a:lnSpc>
            </a:pPr>
            <a:r>
              <a:rPr lang="en-US" b="1" dirty="0"/>
              <a:t>Cavesson or Nose Band</a:t>
            </a:r>
          </a:p>
          <a:p>
            <a:pPr>
              <a:lnSpc>
                <a:spcPct val="90000"/>
              </a:lnSpc>
            </a:pPr>
            <a:r>
              <a:rPr lang="en-US" baseline="0" dirty="0"/>
              <a:t>          </a:t>
            </a:r>
            <a:r>
              <a:rPr lang="en-US" dirty="0"/>
              <a:t>May be separate or integral to the Bridle</a:t>
            </a:r>
          </a:p>
          <a:p>
            <a:pPr lvl="1">
              <a:lnSpc>
                <a:spcPct val="90000"/>
              </a:lnSpc>
            </a:pPr>
            <a:r>
              <a:rPr lang="en-US" dirty="0"/>
              <a:t>Should initially be placed about the width of your thumb below the cheekbone and well above the corners of the mouth so as not to pinch the bit</a:t>
            </a:r>
          </a:p>
          <a:p>
            <a:pPr lvl="1">
              <a:lnSpc>
                <a:spcPct val="90000"/>
              </a:lnSpc>
            </a:pPr>
            <a:r>
              <a:rPr lang="en-US" dirty="0"/>
              <a:t>Should be well padded below the jaw; Should not be super tight. It is NOT used to clamp a mouth shut!</a:t>
            </a:r>
          </a:p>
          <a:p>
            <a:pPr lvl="1">
              <a:lnSpc>
                <a:spcPct val="90000"/>
              </a:lnSpc>
            </a:pPr>
            <a:r>
              <a:rPr lang="en-US" dirty="0"/>
              <a:t>Be careful about adjusting</a:t>
            </a:r>
            <a:r>
              <a:rPr lang="en-US" baseline="0" dirty="0"/>
              <a:t> this. Use curb chain guard under the jaw.</a:t>
            </a:r>
            <a:endParaRPr lang="en-US" dirty="0"/>
          </a:p>
          <a:p>
            <a:pPr>
              <a:lnSpc>
                <a:spcPct val="90000"/>
              </a:lnSpc>
            </a:pPr>
            <a:r>
              <a:rPr lang="en-US" b="1" dirty="0"/>
              <a:t>Throatlatch</a:t>
            </a:r>
          </a:p>
          <a:p>
            <a:pPr lvl="1">
              <a:lnSpc>
                <a:spcPct val="90000"/>
              </a:lnSpc>
            </a:pPr>
            <a:r>
              <a:rPr lang="en-US" dirty="0"/>
              <a:t>Adjusted to allow breathing when well flexed at the poll.</a:t>
            </a:r>
          </a:p>
          <a:p>
            <a:pPr lvl="1">
              <a:lnSpc>
                <a:spcPct val="90000"/>
              </a:lnSpc>
            </a:pPr>
            <a:r>
              <a:rPr lang="en-US" dirty="0"/>
              <a:t>May also use a Gullet Strap</a:t>
            </a:r>
          </a:p>
          <a:p>
            <a:pPr>
              <a:lnSpc>
                <a:spcPct val="90000"/>
              </a:lnSpc>
            </a:pPr>
            <a:r>
              <a:rPr lang="en-US" b="1" dirty="0"/>
              <a:t>Bit Height</a:t>
            </a:r>
          </a:p>
          <a:p>
            <a:pPr lvl="1">
              <a:lnSpc>
                <a:spcPct val="90000"/>
              </a:lnSpc>
            </a:pPr>
            <a:r>
              <a:rPr lang="en-US" dirty="0"/>
              <a:t>1-2-3 wrinkles in the corner of the mouth; *WILL* vary from horse to horse. Pull the bit straight down to fully</a:t>
            </a:r>
            <a:r>
              <a:rPr lang="en-US" baseline="0" dirty="0"/>
              <a:t> seat and engage the crown piece. Then lift the bit up slightly and look at how much play there is between the bit and the strap from which it hangs. Experience will tell you how much play to have here but it usually is not more than ½ an inch or less. Varies with the size of the horse!!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36D11-EDD8-4F2D-9387-F444E8A0249D}" type="slidenum">
              <a:rPr lang="en-US"/>
              <a:pPr/>
              <a:t>14</a:t>
            </a:fld>
            <a:endParaRPr lang="en-US" dirty="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dirty="0"/>
              <a:t>Top we have a straight crown piece that sits well behind the</a:t>
            </a:r>
            <a:r>
              <a:rPr lang="en-US" baseline="0" dirty="0"/>
              <a:t> ear because the brow band is long enough not to pull it forward, tight behind the ear.</a:t>
            </a:r>
            <a:endParaRPr lang="en-US" dirty="0"/>
          </a:p>
          <a:p>
            <a:endParaRPr lang="en-US" dirty="0"/>
          </a:p>
          <a:p>
            <a:r>
              <a:rPr lang="en-US" dirty="0"/>
              <a:t>Bottom left: brow band length is often too short. This is a curved or</a:t>
            </a:r>
            <a:r>
              <a:rPr lang="en-US" baseline="0" dirty="0"/>
              <a:t> shaped crown piece that</a:t>
            </a:r>
            <a:r>
              <a:rPr lang="en-US" dirty="0"/>
              <a:t> allows for the crown to be placed well behind the ears. Some conformations will benefit from this kind of crownpiece.</a:t>
            </a:r>
          </a:p>
          <a:p>
            <a:endParaRPr lang="en-US" baseline="0" dirty="0"/>
          </a:p>
          <a:p>
            <a:r>
              <a:rPr lang="en-US" baseline="0" dirty="0"/>
              <a:t>Top right is a completely custom made synthetic bridle with chrome fittings for John Henry the mule. It’s a little hard to get an idea how big this bridle is but his ears are over 12 inches long: shaped crown piece to fit the back of the ears. But is </a:t>
            </a:r>
            <a:r>
              <a:rPr lang="en-US" baseline="0" dirty="0" err="1"/>
              <a:t>is</a:t>
            </a:r>
            <a:r>
              <a:rPr lang="en-US" baseline="0" dirty="0"/>
              <a:t> made well and fits well maybe the </a:t>
            </a:r>
            <a:r>
              <a:rPr lang="en-US" baseline="0" dirty="0" err="1"/>
              <a:t>browband</a:t>
            </a:r>
            <a:r>
              <a:rPr lang="en-US" baseline="0" dirty="0"/>
              <a:t> could be a hair longer to allow the crown piece to sit a tad bit further behind the ears.</a:t>
            </a:r>
          </a:p>
          <a:p>
            <a:endParaRPr lang="en-US" baseline="0" dirty="0"/>
          </a:p>
          <a:p>
            <a:r>
              <a:rPr lang="en-US" baseline="0" dirty="0"/>
              <a:t>Gullet Strap: runs from bottom of nose band to throat latch makes it more difficult for a horse to slip his bridle off.</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Top right: a sliding </a:t>
            </a:r>
            <a:r>
              <a:rPr lang="en-US" dirty="0" err="1"/>
              <a:t>cavesson</a:t>
            </a:r>
            <a:r>
              <a:rPr lang="en-US" dirty="0"/>
              <a:t> arrangement whereby the cheek pieces can be exactly placed on the side of the head.</a:t>
            </a:r>
          </a:p>
          <a:p>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95931D-E26F-4857-8AD7-0A46712E272D}" type="slidenum">
              <a:rPr lang="en-US"/>
              <a:pPr/>
              <a:t>16</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b="1" dirty="0"/>
              <a:t>Breast collars</a:t>
            </a:r>
          </a:p>
          <a:p>
            <a:pPr lvl="1"/>
            <a:r>
              <a:rPr lang="en-US" dirty="0"/>
              <a:t>Pros: easy to fit and adjust from horse to horse; Suitable for light vehicles</a:t>
            </a:r>
          </a:p>
          <a:p>
            <a:pPr lvl="1"/>
            <a:r>
              <a:rPr lang="en-US" dirty="0"/>
              <a:t>Downside: may unduly interfere with freedom of shoulder movement</a:t>
            </a:r>
          </a:p>
          <a:p>
            <a:pPr lvl="1"/>
            <a:r>
              <a:rPr lang="en-US" dirty="0"/>
              <a:t>Should fit above the point of the shoulder and below the base of the throat</a:t>
            </a:r>
          </a:p>
          <a:p>
            <a:r>
              <a:rPr lang="en-US" b="1" dirty="0"/>
              <a:t>Full collars</a:t>
            </a:r>
          </a:p>
          <a:p>
            <a:pPr lvl="1"/>
            <a:r>
              <a:rPr lang="en-US" dirty="0"/>
              <a:t>Pros: may allow for better freedom of movement of the shoulder making the horse more efficient</a:t>
            </a:r>
          </a:p>
          <a:p>
            <a:pPr lvl="1"/>
            <a:r>
              <a:rPr lang="en-US" dirty="0"/>
              <a:t>Downside: More complicated to fit and to put on the horse</a:t>
            </a:r>
          </a:p>
          <a:p>
            <a:r>
              <a:rPr lang="en-US" b="1" dirty="0"/>
              <a:t>Combo collars</a:t>
            </a:r>
          </a:p>
          <a:p>
            <a:pPr lvl="1"/>
            <a:r>
              <a:rPr lang="en-US" dirty="0"/>
              <a:t>Specialized equipment suitable for Combined Driving; Expensive.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3F3D4-55DD-4D6B-B905-6937E88F1DD9}" type="slidenum">
              <a:rPr lang="en-US"/>
              <a:pPr/>
              <a:t>17</a:t>
            </a:fld>
            <a:endParaRPr 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dirty="0"/>
              <a:t>Breast collars should usually only be used where the line of draft is above the axle so that the traces are not pulling down on the shoulder.</a:t>
            </a:r>
          </a:p>
          <a:p>
            <a:endParaRPr lang="en-US" dirty="0"/>
          </a:p>
          <a:p>
            <a:r>
              <a:rPr lang="en-US" dirty="0"/>
              <a:t>Full collars should</a:t>
            </a:r>
            <a:r>
              <a:rPr lang="en-US" baseline="0" dirty="0"/>
              <a:t> only be used where you have an angle of draft from or near the level of the axle. This is the most efficient set up for pulling a vehicle.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781006-9038-47F2-B497-D9C4BB788269}" type="slidenum">
              <a:rPr lang="en-US"/>
              <a:pPr/>
              <a:t>18</a:t>
            </a:fld>
            <a:endParaRPr lang="en-US"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dirty="0"/>
              <a:t>Top left: note the placement of the neck terrets so that a nice unbroken line can be maintained with the rein.</a:t>
            </a:r>
          </a:p>
          <a:p>
            <a:endParaRPr lang="en-US" dirty="0"/>
          </a:p>
          <a:p>
            <a:r>
              <a:rPr lang="en-US" dirty="0"/>
              <a:t>Bottom left: drop front breast</a:t>
            </a:r>
            <a:r>
              <a:rPr lang="en-US" baseline="0" dirty="0"/>
              <a:t> collar may fit the horse with the low neck high shoulder conformation</a:t>
            </a:r>
          </a:p>
          <a:p>
            <a:endParaRPr lang="en-US" baseline="0" dirty="0"/>
          </a:p>
          <a:p>
            <a:r>
              <a:rPr lang="en-US" baseline="0" dirty="0"/>
              <a:t>Bottom right: see the bottom of the neck is being interfered with by the breast collar</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0597D-7751-404C-9D39-AE1206E30B84}" type="slidenum">
              <a:rPr lang="en-US"/>
              <a:pPr/>
              <a:t>19</a:t>
            </a:fld>
            <a:endParaRPr lang="en-US" dirty="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pPr>
              <a:lnSpc>
                <a:spcPct val="90000"/>
              </a:lnSpc>
            </a:pPr>
            <a:r>
              <a:rPr lang="en-US" b="1" dirty="0"/>
              <a:t>Saddle</a:t>
            </a:r>
          </a:p>
          <a:p>
            <a:pPr lvl="1">
              <a:lnSpc>
                <a:spcPct val="90000"/>
              </a:lnSpc>
            </a:pPr>
            <a:r>
              <a:rPr lang="en-US" dirty="0"/>
              <a:t>Top front edge of the saddle should be placed about the width of your hand behind the last hairs at the base of the mane</a:t>
            </a:r>
          </a:p>
          <a:p>
            <a:pPr>
              <a:lnSpc>
                <a:spcPct val="90000"/>
              </a:lnSpc>
            </a:pPr>
            <a:r>
              <a:rPr lang="en-US" b="1" dirty="0"/>
              <a:t>Treeless Saddle</a:t>
            </a:r>
          </a:p>
          <a:p>
            <a:pPr lvl="1">
              <a:lnSpc>
                <a:spcPct val="90000"/>
              </a:lnSpc>
            </a:pPr>
            <a:r>
              <a:rPr lang="en-US" dirty="0"/>
              <a:t>Pros: Close contact allows for wide area of displacement of pressure</a:t>
            </a:r>
          </a:p>
          <a:p>
            <a:pPr lvl="1">
              <a:lnSpc>
                <a:spcPct val="90000"/>
              </a:lnSpc>
            </a:pPr>
            <a:r>
              <a:rPr lang="en-US" dirty="0"/>
              <a:t>Cons: Unless well constructed, may place pressure directly on the spine</a:t>
            </a:r>
          </a:p>
          <a:p>
            <a:pPr>
              <a:lnSpc>
                <a:spcPct val="90000"/>
              </a:lnSpc>
            </a:pPr>
            <a:r>
              <a:rPr lang="en-US" b="1" dirty="0"/>
              <a:t>Treed Saddle</a:t>
            </a:r>
          </a:p>
          <a:p>
            <a:pPr lvl="1">
              <a:lnSpc>
                <a:spcPct val="90000"/>
              </a:lnSpc>
            </a:pPr>
            <a:r>
              <a:rPr lang="en-US" dirty="0"/>
              <a:t>Pros: Time tested design</a:t>
            </a:r>
          </a:p>
          <a:p>
            <a:pPr lvl="1">
              <a:lnSpc>
                <a:spcPct val="90000"/>
              </a:lnSpc>
            </a:pPr>
            <a:r>
              <a:rPr lang="en-US" dirty="0"/>
              <a:t>Cons: Often trees not shaped to fit the contours of the back</a:t>
            </a:r>
          </a:p>
          <a:p>
            <a:pPr>
              <a:lnSpc>
                <a:spcPct val="90000"/>
              </a:lnSpc>
            </a:pPr>
            <a:r>
              <a:rPr lang="en-US" b="1" dirty="0"/>
              <a:t>Girth</a:t>
            </a:r>
          </a:p>
          <a:p>
            <a:pPr lvl="1">
              <a:lnSpc>
                <a:spcPct val="90000"/>
              </a:lnSpc>
            </a:pPr>
            <a:r>
              <a:rPr lang="en-US" dirty="0"/>
              <a:t>Should be snug but not nearly as tight as a riding saddle girth</a:t>
            </a:r>
          </a:p>
          <a:p>
            <a:pPr lvl="1">
              <a:lnSpc>
                <a:spcPct val="90000"/>
              </a:lnSpc>
            </a:pPr>
            <a:r>
              <a:rPr lang="en-US" dirty="0"/>
              <a:t>Should be positioned well back from the elbows</a:t>
            </a:r>
          </a:p>
          <a:p>
            <a:pPr lvl="1">
              <a:lnSpc>
                <a:spcPct val="90000"/>
              </a:lnSpc>
            </a:pPr>
            <a:r>
              <a:rPr lang="en-US" dirty="0"/>
              <a:t>May be used with a pad for sensitive horses</a:t>
            </a:r>
          </a:p>
          <a:p>
            <a:pPr>
              <a:lnSpc>
                <a:spcPct val="90000"/>
              </a:lnSpc>
            </a:pPr>
            <a:r>
              <a:rPr lang="en-US" b="1" dirty="0"/>
              <a:t>Tugs – I’ll show you these in</a:t>
            </a:r>
            <a:r>
              <a:rPr lang="en-US" b="1" baseline="0" dirty="0"/>
              <a:t> a later slide.</a:t>
            </a:r>
            <a:endParaRPr lang="en-US"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our agenda for the webinar. My</a:t>
            </a:r>
            <a:r>
              <a:rPr lang="en-US" baseline="0" dirty="0"/>
              <a:t> comments will be primarily focused on the single horse but much of what we will cover will be applicable to the multiples. Also I should say my comments are based on my own experience. Your mileage may vary. </a:t>
            </a:r>
          </a:p>
          <a:p>
            <a:endParaRPr lang="en-US" baseline="0" dirty="0"/>
          </a:p>
          <a:p>
            <a:r>
              <a:rPr lang="en-US" dirty="0"/>
              <a:t>Part I</a:t>
            </a:r>
            <a:r>
              <a:rPr lang="en-US" baseline="0" dirty="0"/>
              <a:t> - </a:t>
            </a:r>
            <a:r>
              <a:rPr lang="en-US" dirty="0"/>
              <a:t>I will first cover</a:t>
            </a:r>
            <a:r>
              <a:rPr lang="en-US" baseline="0" dirty="0"/>
              <a:t> harnesses. </a:t>
            </a:r>
          </a:p>
          <a:p>
            <a:endParaRPr lang="en-US" baseline="0" dirty="0"/>
          </a:p>
          <a:p>
            <a:r>
              <a:rPr lang="en-US" baseline="0" dirty="0"/>
              <a:t>Part II - we will cover the bits.</a:t>
            </a:r>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0D4AD-2449-4F04-AD99-D81CF5EADDBB}" type="slidenum">
              <a:rPr lang="en-US"/>
              <a:pPr/>
              <a:t>20</a:t>
            </a:fld>
            <a:endParaRPr lang="en-US" dirty="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9C013B-ECC1-4F39-92F0-11B9C5337C65}" type="slidenum">
              <a:rPr lang="en-US"/>
              <a:pPr/>
              <a:t>21</a:t>
            </a:fld>
            <a:endParaRPr lang="en-US" dirty="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a:t>The Tug is the harness part that keeps the shaft from falling on the ground. With a straight shafted vehicle such as we see here, It generally is adjusted so that the tip of the shaft is at the point of the shoulder and the shaft is sloped downwards slightly from the tip back towards the rear. With curved shaft vehicles  that may vary somewhat. The technical aspects of balancing a vehicle are too detailed to get into her but generally speaking, for 2 wheeled vehicles, when there are people seated in the vehicle, there should be hardy any weight in the tug. For 4 wheeled vehicles</a:t>
            </a:r>
            <a:r>
              <a:rPr lang="en-US" baseline="0" dirty="0"/>
              <a:t> you would only have the weight of the shaft itself in the tug.</a:t>
            </a:r>
            <a:endParaRPr lang="en-US" dirty="0"/>
          </a:p>
          <a:p>
            <a:endParaRPr lang="en-US" dirty="0"/>
          </a:p>
          <a:p>
            <a:r>
              <a:rPr lang="en-US" dirty="0"/>
              <a:t>There are several types. The most common is the English or Open Tug. </a:t>
            </a:r>
            <a:r>
              <a:rPr lang="en-US" baseline="0" dirty="0"/>
              <a:t>It </a:t>
            </a:r>
            <a:r>
              <a:rPr lang="en-US" dirty="0"/>
              <a:t>allows for some shaft movement and it is used with most two wheeled vehicles with straight shafts.</a:t>
            </a:r>
            <a:r>
              <a:rPr lang="en-US" baseline="0" dirty="0"/>
              <a:t> </a:t>
            </a:r>
            <a:endParaRPr lang="en-US" dirty="0"/>
          </a:p>
          <a:p>
            <a:endParaRPr lang="en-US" dirty="0"/>
          </a:p>
          <a:p>
            <a:r>
              <a:rPr lang="en-US" dirty="0"/>
              <a:t>French tugs are suitable for curved shaft vehicles which are difficult to balance on their own and need to be held in</a:t>
            </a:r>
            <a:r>
              <a:rPr lang="en-US" baseline="0" dirty="0"/>
              <a:t> place.</a:t>
            </a:r>
            <a:r>
              <a:rPr lang="en-US" dirty="0"/>
              <a:t> </a:t>
            </a:r>
          </a:p>
          <a:p>
            <a:endParaRPr lang="en-US" dirty="0"/>
          </a:p>
          <a:p>
            <a:r>
              <a:rPr lang="en-US" dirty="0" err="1"/>
              <a:t>Tilbury</a:t>
            </a:r>
            <a:r>
              <a:rPr lang="en-US" dirty="0"/>
              <a:t> tugs,</a:t>
            </a:r>
            <a:r>
              <a:rPr lang="en-US" baseline="0" dirty="0"/>
              <a:t> very similar to the French tug are </a:t>
            </a:r>
            <a:r>
              <a:rPr lang="en-US" dirty="0"/>
              <a:t>used on 4 wheeled, single horse vehicles.</a:t>
            </a:r>
          </a:p>
          <a:p>
            <a:endParaRPr lang="en-US" dirty="0"/>
          </a:p>
          <a:p>
            <a:r>
              <a:rPr lang="en-US" dirty="0"/>
              <a:t>Quick Release</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75DEB2-9079-410E-B6EE-93372088D65B}" type="slidenum">
              <a:rPr lang="en-US"/>
              <a:pPr/>
              <a:t>22</a:t>
            </a:fld>
            <a:endParaRPr lang="en-US" dirty="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b="1" dirty="0" err="1"/>
              <a:t>Backstrap</a:t>
            </a:r>
            <a:r>
              <a:rPr lang="en-US" b="1" dirty="0"/>
              <a:t> provides the architecture from which to hang the breeching and a little bit to keep the saddle in place.</a:t>
            </a:r>
          </a:p>
          <a:p>
            <a:pPr lvl="1"/>
            <a:r>
              <a:rPr lang="en-US" dirty="0"/>
              <a:t>Should not be tight; </a:t>
            </a:r>
          </a:p>
          <a:p>
            <a:pPr lvl="1"/>
            <a:endParaRPr lang="en-US" dirty="0"/>
          </a:p>
          <a:p>
            <a:pPr lvl="0"/>
            <a:r>
              <a:rPr lang="en-US" b="1" dirty="0"/>
              <a:t>The crupper: </a:t>
            </a:r>
            <a:r>
              <a:rPr lang="en-US" dirty="0"/>
              <a:t>Should be smooth and well shaped for the area under the tail; Should have buckles for ease of placement; May be wrapped to help with </a:t>
            </a:r>
          </a:p>
          <a:p>
            <a:pPr lvl="0"/>
            <a:r>
              <a:rPr lang="en-US" dirty="0"/>
              <a:t>horses that flip or clamp their tail</a:t>
            </a:r>
          </a:p>
          <a:p>
            <a:pPr lvl="0"/>
            <a:endParaRPr lang="en-US" dirty="0"/>
          </a:p>
          <a:p>
            <a:r>
              <a:rPr lang="en-US" b="1" dirty="0"/>
              <a:t>Breeching I’ll show you on the next slide</a:t>
            </a:r>
          </a:p>
          <a:p>
            <a:pPr lvl="1"/>
            <a:endParaRPr lang="en-US" dirty="0"/>
          </a:p>
          <a:p>
            <a:pPr lvl="1"/>
            <a:r>
              <a:rPr lang="en-US" dirty="0"/>
              <a:t>Spider backstrap/breeching does not need a crupper. Useful for tail clampers.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7A4E64-5166-4127-9ED4-8AB621C757B8}" type="slidenum">
              <a:rPr lang="en-US"/>
              <a:pPr/>
              <a:t>23</a:t>
            </a:fld>
            <a:endParaRPr lang="en-US" dirty="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t>The breeching</a:t>
            </a:r>
          </a:p>
          <a:p>
            <a:pPr lvl="1"/>
            <a:r>
              <a:rPr lang="en-US" dirty="0"/>
              <a:t>Takes more adjustment than other harness parts to get exactly right.</a:t>
            </a:r>
          </a:p>
          <a:p>
            <a:pPr lvl="1"/>
            <a:r>
              <a:rPr lang="en-US" dirty="0"/>
              <a:t>Should be below the point of the buttock but high enough not to interfere with hind leg movement.</a:t>
            </a:r>
          </a:p>
          <a:p>
            <a:pPr lvl="1"/>
            <a:r>
              <a:rPr lang="en-US" dirty="0"/>
              <a:t>Should be able to put a fist between the breeching and the horse when on level ground and in draft.</a:t>
            </a:r>
          </a:p>
          <a:p>
            <a:pPr lvl="1"/>
            <a:r>
              <a:rPr lang="en-US" dirty="0"/>
              <a:t>Hanger strap adjustment and breeching strap length should allow for the breeching ring to be at about the stifle.</a:t>
            </a:r>
          </a:p>
          <a:p>
            <a:endParaRPr lang="en-US" dirty="0"/>
          </a:p>
          <a:p>
            <a:r>
              <a:rPr lang="en-US" dirty="0"/>
              <a:t>Top photo: breeching is about one hole too low. Generally, that is the error most often made. Could be fixed by adjusting the rear hanger strap</a:t>
            </a:r>
            <a:r>
              <a:rPr lang="en-US" baseline="0" dirty="0"/>
              <a:t> to get it to hang correctly.</a:t>
            </a:r>
            <a:endParaRPr lang="en-US" dirty="0"/>
          </a:p>
          <a:p>
            <a:r>
              <a:rPr lang="en-US" dirty="0"/>
              <a:t>Bottom: breeching about right.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A95FC-84E9-4F0A-BEDA-FF098B728B73}" type="slidenum">
              <a:rPr lang="en-US"/>
              <a:pPr/>
              <a:t>24</a:t>
            </a:fld>
            <a:endParaRPr lang="en-US"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b="1" dirty="0"/>
              <a:t>Kicking Strap</a:t>
            </a:r>
          </a:p>
          <a:p>
            <a:r>
              <a:rPr lang="en-US" dirty="0"/>
              <a:t>The best insurance you can buy after your helmet. </a:t>
            </a:r>
          </a:p>
          <a:p>
            <a:r>
              <a:rPr lang="en-US" dirty="0"/>
              <a:t>Can be integrated into existing or new harness to be unobtrusive.</a:t>
            </a:r>
          </a:p>
          <a:p>
            <a:r>
              <a:rPr lang="en-US" dirty="0"/>
              <a:t>I use one on every horse, every drive at home. </a:t>
            </a:r>
          </a:p>
          <a:p>
            <a:endParaRPr lang="en-US" dirty="0"/>
          </a:p>
          <a:p>
            <a:pPr lvl="1"/>
            <a:r>
              <a:rPr lang="en-US" dirty="0"/>
              <a:t>Should be quick to attach or you won’t use it.</a:t>
            </a:r>
          </a:p>
          <a:p>
            <a:pPr lvl="1"/>
            <a:r>
              <a:rPr lang="en-US" dirty="0"/>
              <a:t>Should be sturdy. </a:t>
            </a:r>
          </a:p>
          <a:p>
            <a:pPr lvl="1"/>
            <a:r>
              <a:rPr lang="en-US" dirty="0"/>
              <a:t>Should not be placed too far back on the croup.</a:t>
            </a:r>
          </a:p>
          <a:p>
            <a:pPr lvl="1"/>
            <a:r>
              <a:rPr lang="en-US" dirty="0"/>
              <a:t>Should be loose/ i.e. not engaged when horse is in normal travel mode</a:t>
            </a:r>
          </a:p>
          <a:p>
            <a:pPr lvl="1"/>
            <a:r>
              <a:rPr lang="en-US" dirty="0"/>
              <a:t>Should not allow the horse to get a leg over the shaft.</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56A0DF-78D1-4119-BA11-D2840E0B7E3A}" type="slidenum">
              <a:rPr lang="en-US"/>
              <a:pPr/>
              <a:t>25</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dirty="0"/>
              <a:t>Don’t be afraid to alter your equipment to make life easier and more pleasant for your horse. Anything you can do to improve the efficiency of the job is probably worth doing. Don’t be afraid to experiment a little. Harness makers construct equipment based on very general measurements. For</a:t>
            </a:r>
            <a:r>
              <a:rPr lang="en-US" baseline="0" dirty="0"/>
              <a:t> instance, they place saddle terrets based on where the holes are in the trees they use not necessarily on where the best position might be for your particular horse’s conformation.</a:t>
            </a:r>
            <a:r>
              <a:rPr lang="en-US" dirty="0"/>
              <a:t> Moving a saddle terret or neck terret down 1” may make a huge difference. And I’ll show you an example of what I am talking about in the next slide.</a:t>
            </a:r>
          </a:p>
          <a:p>
            <a:endParaRPr lang="en-US" dirty="0"/>
          </a:p>
          <a:p>
            <a:r>
              <a:rPr lang="en-US" b="1" dirty="0"/>
              <a:t>Pads</a:t>
            </a:r>
          </a:p>
          <a:p>
            <a:r>
              <a:rPr lang="en-US" dirty="0"/>
              <a:t>Ideally, you should not try to make your horse’s equipment fit by using pads. It should fit well without pads. You can improve the performance of some equipment by adding pads. Fluffy pads absorb sweat and water; Gator Pads do not. Pads can increase body heat. A poor fitting pad is worse than no pad.</a:t>
            </a:r>
          </a:p>
          <a:p>
            <a:r>
              <a:rPr lang="en-US" dirty="0"/>
              <a:t>Pads may not be appropriate when scores for turn out or presentation</a:t>
            </a:r>
            <a:r>
              <a:rPr lang="en-US" baseline="0" dirty="0"/>
              <a:t> </a:t>
            </a:r>
            <a:r>
              <a:rPr lang="en-US" dirty="0"/>
              <a:t>count.</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r>
              <a:rPr lang="en-US" baseline="0" dirty="0"/>
              <a:t> we move on to bits, maybe here we can have a few questions.</a:t>
            </a:r>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EB5094-BC32-4FDF-8676-0F2DDDFDEE90}" type="slidenum">
              <a:rPr lang="en-US"/>
              <a:pPr/>
              <a:t>28</a:t>
            </a:fld>
            <a:endParaRPr lang="en-US" dirty="0"/>
          </a:p>
        </p:txBody>
      </p:sp>
      <p:sp>
        <p:nvSpPr>
          <p:cNvPr id="59394" name="Rectangle 2"/>
          <p:cNvSpPr>
            <a:spLocks noGrp="1" noRot="1" noChangeAspect="1" noChangeArrowheads="1" noTextEdit="1"/>
          </p:cNvSpPr>
          <p:nvPr>
            <p:ph type="sldImg"/>
          </p:nvPr>
        </p:nvSpPr>
        <p:spPr>
          <a:xfrm>
            <a:off x="1493838" y="685800"/>
            <a:ext cx="3306762" cy="2479675"/>
          </a:xfrm>
          <a:ln/>
        </p:spPr>
      </p:sp>
      <p:sp>
        <p:nvSpPr>
          <p:cNvPr id="59395" name="Rectangle 3"/>
          <p:cNvSpPr>
            <a:spLocks noGrp="1" noChangeArrowheads="1"/>
          </p:cNvSpPr>
          <p:nvPr>
            <p:ph type="body" idx="1"/>
          </p:nvPr>
        </p:nvSpPr>
        <p:spPr>
          <a:xfrm>
            <a:off x="685800" y="3352800"/>
            <a:ext cx="5486400" cy="5105400"/>
          </a:xfrm>
        </p:spPr>
        <p:txBody>
          <a:bodyPr/>
          <a:lstStyle/>
          <a:p>
            <a:r>
              <a:rPr lang="en-US" dirty="0"/>
              <a:t>The bit is the gateway to the equine brain. Without an effective tool to communicate your instructions to your horse, your performance will suffer. Without the skill to effectively speak through your reins to your horse, your performance will also suffer and perhaps your life and your neighbor's lives will be at risk. Horses are not born with a bit in their mouth and they are not born understanding what a bit is for. They must be trained to understand the language of the bit and it can not be done all at once. The refinement of the language of the bit is perhaps infinite. The understanding by your horse of the subtleties of bit instruction (language) can and will take years. While training your horse should be a fun and rewarding process, you must be willing to take the education process seriously to be fair to your horse. He did not ask you to train him.  He did not ask for a bit in his mouth. Heike Bean, in her very valuable book, </a:t>
            </a:r>
            <a:r>
              <a:rPr lang="en-US" u="sng" dirty="0"/>
              <a:t>Carriage Driving</a:t>
            </a:r>
            <a:r>
              <a:rPr lang="en-US" dirty="0"/>
              <a:t>, put it this way:</a:t>
            </a:r>
          </a:p>
          <a:p>
            <a:r>
              <a:rPr lang="en-US" dirty="0"/>
              <a:t>“</a:t>
            </a:r>
            <a:r>
              <a:rPr lang="en-US" b="1" dirty="0"/>
              <a:t>What does it feel like to be this animal of flight, who must submit to being strapped to a carriage and controlled through a piece of metal in his mouth, doing things and going places he would never dream of doing on his own?"</a:t>
            </a:r>
            <a:endParaRPr lang="en-US" dirty="0"/>
          </a:p>
          <a:p>
            <a:r>
              <a:rPr lang="en-US" dirty="0"/>
              <a:t>Bits are not magic. They do not come with an automatic education. A $200 bit will not suddenly and magically deliver perfect 10's on a dressage test. Your horse must be capable of appreciating what you put in his mouth and be capable of understanding the communication he receives through it. That takes skill on the part of the driver and is best learned with the help of someone who is experienced at teaching such things. It's very difficult to accurately put into words the feel and timing of rein work. There are several books that explain bit theory and concept but there is no substitute for the live action and a good teacher.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55E2D-1880-4427-88F1-63370E56B365}" type="slidenum">
              <a:rPr lang="en-US"/>
              <a:pPr/>
              <a:t>29</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normAutofit fontScale="92500"/>
          </a:bodyPr>
          <a:lstStyle/>
          <a:p>
            <a:r>
              <a:rPr lang="en-US" b="1" dirty="0"/>
              <a:t>SNAFFLE - </a:t>
            </a:r>
            <a:r>
              <a:rPr lang="en-US" dirty="0"/>
              <a:t>A snaffle bit  consists of a bit mouthpiece with a ring on either side. With a snaffle, one ounce of pressure applied by the reins to a snaffle mouthpiece will apply one ounce of pressure on the mouth.</a:t>
            </a:r>
          </a:p>
          <a:p>
            <a:r>
              <a:rPr lang="en-US" dirty="0"/>
              <a:t>A snaffle is not categorized by whether</a:t>
            </a:r>
            <a:r>
              <a:rPr lang="en-US" baseline="0" dirty="0"/>
              <a:t> the mouthpiece does or does not have joints in it.</a:t>
            </a:r>
          </a:p>
          <a:p>
            <a:r>
              <a:rPr lang="en-US" dirty="0"/>
              <a:t>A bit is a snaffle because it creates direct pressure leverage on the mouth. </a:t>
            </a:r>
          </a:p>
          <a:p>
            <a:r>
              <a:rPr lang="en-US" dirty="0"/>
              <a:t>A single- or double-jointed mouthpiece, though the most common designs for snaffle bits, does not make a bit a snaffle. </a:t>
            </a:r>
          </a:p>
          <a:p>
            <a:r>
              <a:rPr lang="en-US" dirty="0"/>
              <a:t>A mullen mouth (a solid, slightly curved bar) or a bar bit can also be part of a snaffle or a</a:t>
            </a:r>
            <a:r>
              <a:rPr lang="en-US" baseline="0" dirty="0"/>
              <a:t> leverage bit</a:t>
            </a:r>
            <a:r>
              <a:rPr lang="en-US" dirty="0"/>
              <a:t>.</a:t>
            </a:r>
          </a:p>
          <a:p>
            <a:r>
              <a:rPr lang="en-US" dirty="0"/>
              <a:t>A snaffle is sometimes mistakenly thought of as "any mild bit." While direct pressure without leverage is milder than pressure with leverage, nonetheless, certain types of snaffle bits can be extremely harsh when manufactured with wire, twisted metal or other "sharp" elements. A thin or rough-surfaced snaffle, used harshly, can damage a horse's mouth.</a:t>
            </a:r>
          </a:p>
          <a:p>
            <a:endParaRPr lang="en-US" dirty="0"/>
          </a:p>
          <a:p>
            <a:r>
              <a:rPr lang="en-US" b="1" dirty="0"/>
              <a:t>Leverage –</a:t>
            </a:r>
            <a:r>
              <a:rPr lang="en-US" dirty="0"/>
              <a:t> The rein action amplifies the pressure in the mouth by leverage advantage. The leverage advantage places pressure on several places on the horses head: the poll via the crownpiece of the bridle,</a:t>
            </a:r>
            <a:r>
              <a:rPr lang="en-US" baseline="0" dirty="0"/>
              <a:t> </a:t>
            </a:r>
            <a:r>
              <a:rPr lang="en-US" dirty="0"/>
              <a:t>to the chin groove via the curb chain, and the bars and tongue via the mouthpiece.</a:t>
            </a:r>
          </a:p>
          <a:p>
            <a:r>
              <a:rPr lang="en-US" b="1" dirty="0"/>
              <a:t>Primary principle in selecting a bit is first:</a:t>
            </a:r>
            <a:r>
              <a:rPr lang="en-US" dirty="0"/>
              <a:t> Use the bit that works. Then worry about what it “looks like’ or whether it is proper.</a:t>
            </a:r>
          </a:p>
          <a:p>
            <a:r>
              <a:rPr lang="en-US" dirty="0"/>
              <a:t>I am often asked about having</a:t>
            </a:r>
            <a:r>
              <a:rPr lang="en-US" baseline="0" dirty="0"/>
              <a:t> to use a riding bit for riding and a driving bit for driving. Use what works. If he rides well in certain bit, start there. Perhaps you can use more traditional driving style bits with the same mouthpiece and action once get further along with your driving. </a:t>
            </a:r>
            <a:endParaRPr lang="en-US" dirty="0"/>
          </a:p>
          <a:p>
            <a:r>
              <a:rPr lang="en-US" b="1" dirty="0"/>
              <a:t>Bitless Bridles</a:t>
            </a:r>
            <a:r>
              <a:rPr lang="en-US" dirty="0"/>
              <a:t> – Usually not a good choice for driving.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diagram was a Christmas</a:t>
            </a:r>
            <a:r>
              <a:rPr lang="en-US" baseline="0" dirty="0"/>
              <a:t> present from a customer of mine who was an illustrator of children’s books. She had an impossible time remembering what each harness part was called, so she drew this to let me know what she meant when she referred to things like:  the ‘cart connector’ or the ‘loopy part”</a:t>
            </a:r>
          </a:p>
          <a:p>
            <a:endParaRPr lang="en-US" dirty="0"/>
          </a:p>
          <a:p>
            <a:r>
              <a:rPr lang="en-US" dirty="0"/>
              <a:t>When first presented with a harness it looks like a lot of spaghetti</a:t>
            </a:r>
            <a:r>
              <a:rPr lang="en-US" baseline="0" dirty="0"/>
              <a:t> but once you understand what the function of each piece is for, it will make much more sense. Basically the harness can be divided into 4 main pieces:</a:t>
            </a:r>
          </a:p>
          <a:p>
            <a:endParaRPr lang="en-US" baseline="0" dirty="0"/>
          </a:p>
          <a:p>
            <a:r>
              <a:rPr lang="en-US" baseline="0" dirty="0"/>
              <a:t>The bridle, the collar, the saddle and the breeching. </a:t>
            </a:r>
          </a:p>
          <a:p>
            <a:endParaRPr lang="en-US" baseline="0" dirty="0"/>
          </a:p>
          <a:p>
            <a:r>
              <a:rPr lang="en-US" baseline="0" dirty="0"/>
              <a:t> I am going to cover each of these four parts at some point in this webinar but lets first take a look at  the different materials for harnesses.</a:t>
            </a:r>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2DAF2-FEED-4BF2-8973-5616C9DE60E5}" type="slidenum">
              <a:rPr lang="en-US"/>
              <a:pPr/>
              <a:t>30</a:t>
            </a:fld>
            <a:endParaRPr lang="en-US"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9AB6D3-ADD2-412B-839A-D09E5EAE6323}" type="slidenum">
              <a:rPr lang="en-US"/>
              <a:pPr/>
              <a:t>31</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dirty="0"/>
              <a:t>Be a little careful with bits labeled “Dr. Bristol” they come in many, many variations, some of which are just not correct and are simply made that way because an Asian bit manufacturer’s machinery can only make it a certain way.</a:t>
            </a:r>
            <a:r>
              <a:rPr lang="en-US" baseline="0" dirty="0"/>
              <a:t> And regardless of what kind of bit you use, it should be manufactured well. By that I mean, it should be smoothly finished with no rough edges or places that could pinch the sensitive lips of your horse. They should fit the interior of the horse’s mouth well.</a:t>
            </a:r>
          </a:p>
          <a:p>
            <a:endParaRPr lang="en-US" baseline="0" dirty="0"/>
          </a:p>
          <a:p>
            <a:r>
              <a:rPr lang="en-US" baseline="0" dirty="0"/>
              <a:t>With a few exceptions, the severity of any bit simply depends on the knowledge and hands of the person holding the reins. The subject of bit design and function is deep and vast and could take an entire webinar of its own.</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7AE85-28EB-428C-A6F6-42E376B9A29B}" type="slidenum">
              <a:rPr lang="en-US"/>
              <a:pPr/>
              <a:t>32</a:t>
            </a:fld>
            <a:endParaRPr lang="en-US"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normAutofit fontScale="85000" lnSpcReduction="10000"/>
          </a:bodyPr>
          <a:lstStyle/>
          <a:p>
            <a:r>
              <a:rPr lang="en-US" dirty="0"/>
              <a:t>Top left:</a:t>
            </a:r>
            <a:r>
              <a:rPr lang="en-US" baseline="0" dirty="0"/>
              <a:t> this will twist in your horse’s mouth giving a very mixed signal.</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Bottom right: Glory Bits. Made by Glory metal Works</a:t>
            </a:r>
            <a:endParaRPr lang="en-US" dirty="0"/>
          </a:p>
          <a:p>
            <a:endParaRPr lang="en-US" baseline="0" dirty="0"/>
          </a:p>
          <a:p>
            <a:r>
              <a:rPr lang="en-US" baseline="0" dirty="0"/>
              <a:t>They all have a curb chain or strap used to create leverage. </a:t>
            </a:r>
          </a:p>
          <a:p>
            <a:r>
              <a:rPr lang="en-US" dirty="0"/>
              <a:t>The tightness of the curb chain therefore has a great effect on the action of the bit. If the bit is used without a curb chain, it loses its leverage action. If used with a loose curb chain, it allows the shanks to rotate more before the curb chain is tight enough to act as a fulcrum and exert pressure. This extra rotation can warn the horse before pressure is exerted on his mouth, so he may respond beforehand. However, a very loose curb chain can be undesirable, especially if the port is high. It allows the bit to rotate in the mouth too much, causing the port to become more vertical and press against the palate, which is painful and can damage the mouth, and can cause the horse to gape his </a:t>
            </a:r>
            <a:r>
              <a:rPr lang="en-US" dirty="0" err="1"/>
              <a:t>mouoth</a:t>
            </a:r>
            <a:r>
              <a:rPr lang="en-US" dirty="0"/>
              <a:t>. Additionally, it can completely nullify the correct action of the curb, making its use pointless.</a:t>
            </a:r>
          </a:p>
          <a:p>
            <a:r>
              <a:rPr lang="en-US" dirty="0"/>
              <a:t>There are two undesirable consequences when using a very tight curb chain. First, the bit immediately exerts curb pressure and increased pressure on the bars as soon as pressure is applied to the reins. Therefore, a tight curb chain is much harsher, and provides less finesse in signaling the horse than a looser curb chain would, as the horse is never given a chance to respond before the bit pushes into his bars. Secondly, a very tight curb chain causes the mouthpiece to constantly push down on the sensitive tongue, never allowing the horse relief. In severe cases, the tongue can lose blood supply.</a:t>
            </a:r>
          </a:p>
          <a:p>
            <a:r>
              <a:rPr lang="en-US" dirty="0"/>
              <a:t>Most horsemen adjust the curb chain so it only comes into action when the shank rotates 45 degrees back. However, horsemen with skill and experience with the curb bit can adjust the chain to accommodate the needs of the individual horse and training situation. When in doubt, however, most suggest keeping the curb chain slightly looser.</a:t>
            </a:r>
          </a:p>
          <a:p>
            <a:r>
              <a:rPr lang="en-US" dirty="0"/>
              <a:t>The curb chain should be applied by twisting it clockwise on one hook until it is flat, and then attaching it to the other hook. A curb chain must NEVER be used twisted, as it can cause serious damage to the horse.</a:t>
            </a:r>
          </a:p>
          <a:p>
            <a:endParaRPr lang="en-US" dirty="0"/>
          </a:p>
          <a:p>
            <a:r>
              <a:rPr lang="en-US" dirty="0"/>
              <a:t>I have a personal objection to straight bar mouthpieces. I rarely see them work well or be entirely</a:t>
            </a:r>
            <a:r>
              <a:rPr lang="en-US" baseline="0" dirty="0"/>
              <a:t> comfortable in a horse’s mouth. Regardless of how tight the curb chain is, there is never a point at which there is no pressure on the horse’s tongue. They can not escape this pressure. That’s why I like the Glory bits so much. When the rein is Not activated, the bit has a nice big comfort zone because the mouthpiece is arched upwards and forward above the tongue and the bars. It has , in effect, a nice reward.</a:t>
            </a:r>
            <a:endParaRPr lang="en-US" dirty="0"/>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07ABF-F8C1-49F3-A435-C947E64EB1D1}" type="slidenum">
              <a:rPr lang="en-US"/>
              <a:pPr/>
              <a:t>33</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dirty="0"/>
              <a:t>I’ll show you examples on the next slide but basically there are two groups single bars of various shapes and mouthpiece that have multiple parts or pieces.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26EBFC-589C-4445-8BD8-B51DF3FC54B0}" type="slidenum">
              <a:rPr lang="en-US"/>
              <a:pPr/>
              <a:t>34</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B0A8C-399F-497F-88E5-F8A3381C023F}" type="slidenum">
              <a:rPr lang="en-US"/>
              <a:pPr/>
              <a:t>35</a:t>
            </a:fld>
            <a:endParaRPr 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dirty="0"/>
              <a:t>Note how similar the full cheek bit is to Man’s original bit. For carriage driving, the Full cheek</a:t>
            </a:r>
            <a:r>
              <a:rPr lang="en-US" baseline="0" dirty="0"/>
              <a:t> gets hooked on things. So the Half cheek was created. The half cheek</a:t>
            </a:r>
            <a:r>
              <a:rPr lang="en-US" dirty="0"/>
              <a:t> prevents the bit from being pulled into the horse’s mouth. </a:t>
            </a:r>
          </a:p>
          <a:p>
            <a:endParaRPr lang="en-US" dirty="0"/>
          </a:p>
          <a:p>
            <a:r>
              <a:rPr lang="en-US" dirty="0"/>
              <a:t>Many of these are more familiar to you as riding bits but do not be afraid to use them for driving bits. Use what works! Worry about the style later. If your horse isn’t performing well, does</a:t>
            </a:r>
            <a:r>
              <a:rPr lang="en-US" baseline="0" dirty="0"/>
              <a:t> it really matter that his bit is quote a “traditional driving Bit’?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6369D-6927-446C-B3A2-4E599202F5E4}" type="slidenum">
              <a:rPr lang="en-US"/>
              <a:pPr/>
              <a:t>37</a:t>
            </a:fld>
            <a:endParaRPr lang="en-US"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685800" y="4343400"/>
            <a:ext cx="5486400" cy="4276725"/>
          </a:xfrm>
        </p:spPr>
        <p:txBody>
          <a:bodyPr/>
          <a:lstStyle/>
          <a:p>
            <a:r>
              <a:rPr lang="en-US" dirty="0"/>
              <a:t>Bit materials can cause an electrolytic action in the mouth which may or may not be pleasant to the horse. It may increase salivation. Some horse are allergic to some metals.</a:t>
            </a:r>
          </a:p>
          <a:p>
            <a:r>
              <a:rPr lang="en-US" dirty="0"/>
              <a:t> </a:t>
            </a:r>
          </a:p>
          <a:p>
            <a:r>
              <a:rPr lang="en-US" dirty="0"/>
              <a:t>Chrome-plated – Ok as long as the plating is intact</a:t>
            </a:r>
          </a:p>
          <a:p>
            <a:r>
              <a:rPr lang="en-US" dirty="0"/>
              <a:t>Aluminum – not many bits made of this but they do exist</a:t>
            </a:r>
          </a:p>
          <a:p>
            <a:r>
              <a:rPr lang="en-US" dirty="0"/>
              <a:t>Stainless – chromium and nickel alloy </a:t>
            </a:r>
          </a:p>
          <a:p>
            <a:r>
              <a:rPr lang="en-US" dirty="0"/>
              <a:t>Brass – copper/zinc alloy; not very strong</a:t>
            </a:r>
          </a:p>
          <a:p>
            <a:r>
              <a:rPr lang="en-US" dirty="0"/>
              <a:t>Nickel – tried and true; some horse may be allergic</a:t>
            </a:r>
          </a:p>
          <a:p>
            <a:r>
              <a:rPr lang="en-US" dirty="0"/>
              <a:t>Bronze – Glory bits are bronze; mixture of tin and copper</a:t>
            </a:r>
          </a:p>
          <a:p>
            <a:r>
              <a:rPr lang="en-US" dirty="0"/>
              <a:t>Copper – taste can be a problem, not particularly strong increase salivation</a:t>
            </a:r>
          </a:p>
          <a:p>
            <a:r>
              <a:rPr lang="en-US" dirty="0"/>
              <a:t>Sweet Iron - mixture of iron and carbon </a:t>
            </a:r>
          </a:p>
          <a:p>
            <a:r>
              <a:rPr lang="en-US" dirty="0"/>
              <a:t>Never-Rust - nickel + brass </a:t>
            </a:r>
          </a:p>
          <a:p>
            <a:r>
              <a:rPr lang="en-US" dirty="0"/>
              <a:t>Cyprium</a:t>
            </a:r>
            <a:r>
              <a:rPr lang="en-US" b="1" dirty="0"/>
              <a:t> - </a:t>
            </a:r>
            <a:r>
              <a:rPr lang="en-US" dirty="0"/>
              <a:t>90% copper - no nickel </a:t>
            </a:r>
          </a:p>
          <a:p>
            <a:r>
              <a:rPr lang="en-US" dirty="0"/>
              <a:t>German Silver - alloy of copper, nickel, and zinc. </a:t>
            </a:r>
          </a:p>
          <a:p>
            <a:r>
              <a:rPr lang="en-US" dirty="0"/>
              <a:t>Aurigan –85% copper with 15% zinc and silicone; nickel free</a:t>
            </a:r>
          </a:p>
          <a:p>
            <a:r>
              <a:rPr lang="en-US" dirty="0"/>
              <a:t>Rubber – usually fatter; soft padding</a:t>
            </a:r>
          </a:p>
          <a:p>
            <a:r>
              <a:rPr lang="en-US" dirty="0"/>
              <a:t>Latex – Used for wrapping on mouthpieces brand name: Sealtex</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700C61-BD85-4EA4-B252-B865478B18E4}" type="slidenum">
              <a:rPr lang="en-US"/>
              <a:pPr/>
              <a:t>38</a:t>
            </a:fld>
            <a:endParaRPr lang="en-US" dirty="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b="1" dirty="0"/>
              <a:t>Thickness </a:t>
            </a:r>
            <a:r>
              <a:rPr lang="en-US" dirty="0"/>
              <a:t>– Thick is not always mild; Choice is somewhat a function of room in the oral cavity but close your mouth. How much of</a:t>
            </a:r>
            <a:r>
              <a:rPr lang="en-US" baseline="0" dirty="0"/>
              <a:t> the room inside is NOT filled by your tongue?</a:t>
            </a:r>
            <a:endParaRPr lang="en-US" dirty="0"/>
          </a:p>
          <a:p>
            <a:endParaRPr lang="en-US" b="1" dirty="0"/>
          </a:p>
          <a:p>
            <a:r>
              <a:rPr lang="en-US" b="1" dirty="0"/>
              <a:t>Width</a:t>
            </a:r>
            <a:r>
              <a:rPr lang="en-US" dirty="0"/>
              <a:t> – +/- ½ inch wider than the corners of the mouth when it is at rest.</a:t>
            </a:r>
          </a:p>
          <a:p>
            <a:endParaRPr lang="en-US" b="1" dirty="0"/>
          </a:p>
          <a:p>
            <a:r>
              <a:rPr lang="en-US" b="1" dirty="0"/>
              <a:t>Height</a:t>
            </a:r>
            <a:r>
              <a:rPr lang="en-US" dirty="0"/>
              <a:t> – one or two wrinkles in the corner of the mouth. May vary from horse to horse and bit to bit.</a:t>
            </a:r>
          </a:p>
          <a:p>
            <a:endParaRPr lang="en-US" dirty="0"/>
          </a:p>
          <a:p>
            <a:r>
              <a:rPr lang="en-US" dirty="0"/>
              <a:t>Bridle the horse then pull down on the bit in line with the cheek pieces of the bridle to seat the bridle. Lift the bit up gently into the corners of the mouth and note how much play there is where the bit hangs off the bridle.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C2C541-DD79-4B05-89A8-18C885CA3E85}" type="slidenum">
              <a:rPr lang="en-US"/>
              <a:pPr/>
              <a:t>39</a:t>
            </a:fld>
            <a:endParaRPr lang="en-US"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a:lnSpc>
                <a:spcPct val="90000"/>
              </a:lnSpc>
            </a:pPr>
            <a:r>
              <a:rPr lang="en-US" dirty="0"/>
              <a:t>K.I.S.S. – There are tried and true bits that have worked over time. Inspire of the huge selection of bits available, there is very little that is actually a new design. So start with what ahs worked over time. Simple snaffles. Simple leverage bits. Then fine tune your selection over time.</a:t>
            </a:r>
          </a:p>
          <a:p>
            <a:pPr>
              <a:lnSpc>
                <a:spcPct val="90000"/>
              </a:lnSpc>
            </a:pPr>
            <a:endParaRPr lang="en-US" dirty="0"/>
          </a:p>
          <a:p>
            <a:pPr>
              <a:lnSpc>
                <a:spcPct val="90000"/>
              </a:lnSpc>
            </a:pPr>
            <a:r>
              <a:rPr lang="en-US" dirty="0"/>
              <a:t>If your horse rides well in a certain bit, assuming its not a long shanked western bit, start with that first. Worry about whether it is a ‘driving bit’ later.</a:t>
            </a:r>
          </a:p>
          <a:p>
            <a:pPr>
              <a:lnSpc>
                <a:spcPct val="90000"/>
              </a:lnSpc>
            </a:pPr>
            <a:endParaRPr lang="en-US" dirty="0"/>
          </a:p>
          <a:p>
            <a:pPr>
              <a:lnSpc>
                <a:spcPct val="90000"/>
              </a:lnSpc>
            </a:pPr>
            <a:r>
              <a:rPr lang="en-US" dirty="0"/>
              <a:t>Give your selections time to work. Remember that certain parts of a new bit will feel like parts of the bits he may have had in the past. He may have to learn that these parts will not make him uncomfortable or further that they may tell him something useful and make his life better. It may take him 10 days or more to accept his new bit.</a:t>
            </a:r>
          </a:p>
          <a:p>
            <a:pPr>
              <a:lnSpc>
                <a:spcPct val="90000"/>
              </a:lnSpc>
            </a:pPr>
            <a:endParaRPr lang="en-US" dirty="0"/>
          </a:p>
          <a:p>
            <a:pPr>
              <a:lnSpc>
                <a:spcPct val="90000"/>
              </a:lnSpc>
            </a:pPr>
            <a:r>
              <a:rPr lang="en-US" dirty="0"/>
              <a:t>Don’t be afraid to experiment. Just because he goes well in one bit does not necessarily mean that he must ALWAYS go in that bit. </a:t>
            </a:r>
          </a:p>
          <a:p>
            <a:pPr>
              <a:lnSpc>
                <a:spcPct val="90000"/>
              </a:lnSpc>
            </a:pPr>
            <a:endParaRPr lang="en-US" dirty="0"/>
          </a:p>
          <a:p>
            <a:pPr>
              <a:lnSpc>
                <a:spcPct val="90000"/>
              </a:lnSpc>
            </a:pPr>
            <a:r>
              <a:rPr lang="en-US" dirty="0"/>
              <a:t>You are constantly teaching your horse. His understanding of the bit and his needs will change as he learns and becomes more fine tuned. Change his bits as he evolves.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90000"/>
              </a:lnSpc>
            </a:pPr>
            <a:r>
              <a:rPr lang="en-US" sz="1000" b="0" dirty="0"/>
              <a:t>One of the first choices </a:t>
            </a:r>
            <a:r>
              <a:rPr lang="en-US" sz="1000" b="0" baseline="0" dirty="0"/>
              <a:t> you are faced with when buying a new harness is the choice of synthetic or leather. Leather is of course the time honored traditional material that has served carriage driving well for many, many years but synthetic materials such as beta, </a:t>
            </a:r>
            <a:r>
              <a:rPr lang="en-US" sz="1000" b="0" baseline="0" dirty="0" err="1"/>
              <a:t>biothane</a:t>
            </a:r>
            <a:r>
              <a:rPr lang="en-US" sz="1000" b="0" baseline="0" dirty="0"/>
              <a:t> and nylon have found to be quite useful for certain jobs.</a:t>
            </a:r>
          </a:p>
          <a:p>
            <a:pPr marL="228600" indent="-228600">
              <a:lnSpc>
                <a:spcPct val="90000"/>
              </a:lnSpc>
            </a:pPr>
            <a:endParaRPr lang="en-US" sz="1000" b="0" dirty="0"/>
          </a:p>
          <a:p>
            <a:pPr marL="228600" indent="-228600">
              <a:lnSpc>
                <a:spcPct val="90000"/>
              </a:lnSpc>
            </a:pPr>
            <a:r>
              <a:rPr lang="en-US" sz="1000" b="1" dirty="0"/>
              <a:t>Leather</a:t>
            </a:r>
          </a:p>
          <a:p>
            <a:pPr marL="685800" lvl="1" indent="-228600">
              <a:lnSpc>
                <a:spcPct val="90000"/>
              </a:lnSpc>
            </a:pPr>
            <a:r>
              <a:rPr lang="en-US" sz="1000" dirty="0"/>
              <a:t>Pros: long lasting if cared for, can look beautiful when aged if well maintained, tends to fit and mold in shape better than synthetics.</a:t>
            </a:r>
          </a:p>
          <a:p>
            <a:pPr marL="685800" lvl="1" indent="-228600">
              <a:lnSpc>
                <a:spcPct val="90000"/>
              </a:lnSpc>
            </a:pPr>
            <a:r>
              <a:rPr lang="en-US" sz="1000" dirty="0"/>
              <a:t>Downside: Takes more care; heavy; more susceptible to moisture damage. Maybe more expensive</a:t>
            </a:r>
          </a:p>
          <a:p>
            <a:pPr marL="228600" indent="-228600">
              <a:lnSpc>
                <a:spcPct val="90000"/>
              </a:lnSpc>
            </a:pPr>
            <a:endParaRPr lang="en-US" sz="1000" b="1" dirty="0"/>
          </a:p>
          <a:p>
            <a:pPr marL="228600" indent="-228600">
              <a:lnSpc>
                <a:spcPct val="90000"/>
              </a:lnSpc>
            </a:pPr>
            <a:r>
              <a:rPr lang="en-US" sz="1000" b="1" dirty="0"/>
              <a:t>Synthetic – beta is probably the most leather-like</a:t>
            </a:r>
            <a:r>
              <a:rPr lang="en-US" sz="1000" b="1" baseline="0" dirty="0"/>
              <a:t> and certainly has its place.</a:t>
            </a:r>
            <a:endParaRPr lang="en-US" sz="1000" b="1" dirty="0"/>
          </a:p>
          <a:p>
            <a:pPr marL="685800" lvl="1" indent="-228600">
              <a:lnSpc>
                <a:spcPct val="90000"/>
              </a:lnSpc>
            </a:pPr>
            <a:r>
              <a:rPr lang="en-US" sz="1000" dirty="0"/>
              <a:t>Pros: Easy to maintain; impervious to moisture; relatively predictable breaking strength; Lighter than leather</a:t>
            </a:r>
          </a:p>
          <a:p>
            <a:pPr marL="685800" lvl="1" indent="-228600">
              <a:lnSpc>
                <a:spcPct val="90000"/>
              </a:lnSpc>
            </a:pPr>
            <a:r>
              <a:rPr lang="en-US" sz="1000" dirty="0"/>
              <a:t>Downside: Non-traditional and may look</a:t>
            </a:r>
            <a:r>
              <a:rPr lang="en-US" sz="1000" baseline="0" dirty="0"/>
              <a:t> out of place where presentation and turnout scores matter. </a:t>
            </a:r>
            <a:r>
              <a:rPr lang="en-US" sz="1000" dirty="0"/>
              <a:t>Synthetic</a:t>
            </a:r>
            <a:r>
              <a:rPr lang="en-US" sz="1000" baseline="0" dirty="0"/>
              <a:t> materials </a:t>
            </a:r>
            <a:r>
              <a:rPr lang="en-US" sz="1000" dirty="0"/>
              <a:t>are stiffer when cold</a:t>
            </a:r>
            <a:r>
              <a:rPr lang="en-US" sz="1000" baseline="0" dirty="0"/>
              <a:t> and </a:t>
            </a:r>
            <a:r>
              <a:rPr lang="en-US" sz="1000" dirty="0"/>
              <a:t>do</a:t>
            </a:r>
            <a:r>
              <a:rPr lang="en-US" sz="1000" baseline="0" dirty="0"/>
              <a:t> not develop attractive aged patina; I think the jury is still out when it comes to the length of time it can be in useful service. </a:t>
            </a:r>
            <a:endParaRPr lang="en-US" sz="1000" dirty="0"/>
          </a:p>
          <a:p>
            <a:pPr marL="685800" lvl="1" indent="-228600">
              <a:lnSpc>
                <a:spcPct val="90000"/>
              </a:lnSpc>
            </a:pPr>
            <a:r>
              <a:rPr lang="en-US" sz="1000" dirty="0"/>
              <a:t>Nylon – hair and dirt readily stick, causing chafing (must be kept extremely clean); cheap, slick nylon contains stiffening agents that cause rubbing and chafing. Edges of woven nylon tend to</a:t>
            </a:r>
            <a:r>
              <a:rPr lang="en-US" sz="1000" baseline="0" dirty="0"/>
              <a:t> be sharper and can wear on hair and skin.</a:t>
            </a:r>
            <a:endParaRPr lang="en-US" sz="1000" dirty="0"/>
          </a:p>
          <a:p>
            <a:pPr marL="685800" lvl="1" indent="-228600">
              <a:lnSpc>
                <a:spcPct val="90000"/>
              </a:lnSpc>
            </a:pPr>
            <a:r>
              <a:rPr lang="en-US" sz="1000" dirty="0"/>
              <a:t>One problem I have noticed with synthetics is that builders are still using some techniques that evolved with leather</a:t>
            </a:r>
            <a:r>
              <a:rPr lang="en-US" sz="1000" baseline="0" dirty="0"/>
              <a:t> craft which may not work as well with a material that does not stretch compress quite the same way as leather. For instance, buckle tongue holes.</a:t>
            </a:r>
            <a:endParaRPr lang="en-US" sz="1000" dirty="0"/>
          </a:p>
          <a:p>
            <a:pPr marL="228600" indent="-228600">
              <a:lnSpc>
                <a:spcPct val="90000"/>
              </a:lnSpc>
            </a:pPr>
            <a:endParaRPr lang="en-US" sz="1000" b="1" dirty="0"/>
          </a:p>
          <a:p>
            <a:pPr marL="228600" indent="-228600">
              <a:lnSpc>
                <a:spcPct val="90000"/>
              </a:lnSpc>
            </a:pPr>
            <a:r>
              <a:rPr lang="en-US" sz="1000" b="1" dirty="0"/>
              <a:t>Combos</a:t>
            </a:r>
            <a:r>
              <a:rPr lang="en-US" sz="1000" dirty="0"/>
              <a:t> – Leather and synthetics can work well together but construction techniques are still a work in progress.</a:t>
            </a:r>
          </a:p>
          <a:p>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3946D-97E6-4B93-B105-C3E91F58AB08}" type="slidenum">
              <a:rPr lang="en-US"/>
              <a:pPr/>
              <a:t>40</a:t>
            </a:fld>
            <a:endParaRPr lang="en-US"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choice you may have to make is whether to use black or russet leather….and yes, synthetics now</a:t>
            </a:r>
            <a:r>
              <a:rPr lang="en-US" baseline="0" dirty="0"/>
              <a:t> come in brown….and in fact in many other colors too. As I was researching this webinar, I </a:t>
            </a:r>
            <a:r>
              <a:rPr lang="en-US" baseline="0" dirty="0" err="1"/>
              <a:t>evne</a:t>
            </a:r>
            <a:r>
              <a:rPr lang="en-US" baseline="0" dirty="0"/>
              <a:t> came across a harness for a mini with colored crystal sparkle inserts, instead of patent leather.</a:t>
            </a:r>
            <a:endParaRPr lang="en-US" dirty="0"/>
          </a:p>
          <a:p>
            <a:r>
              <a:rPr lang="en-US" dirty="0"/>
              <a:t>2002 World</a:t>
            </a:r>
            <a:r>
              <a:rPr lang="en-US" baseline="0" dirty="0"/>
              <a:t> Singles Stephane Chouzenoux</a:t>
            </a:r>
          </a:p>
          <a:p>
            <a:endParaRPr lang="en-US" baseline="0" dirty="0"/>
          </a:p>
          <a:p>
            <a:pPr marL="228600" indent="-228600">
              <a:lnSpc>
                <a:spcPct val="90000"/>
              </a:lnSpc>
            </a:pPr>
            <a:r>
              <a:rPr lang="en-US" sz="1000" b="1" dirty="0"/>
              <a:t>Black vs. Russet</a:t>
            </a:r>
          </a:p>
          <a:p>
            <a:pPr marL="685800" lvl="1" indent="-228600">
              <a:lnSpc>
                <a:spcPct val="90000"/>
              </a:lnSpc>
            </a:pPr>
            <a:r>
              <a:rPr lang="en-US" sz="1000" baseline="0" dirty="0"/>
              <a:t>Some horses look better in either color than others will.</a:t>
            </a:r>
          </a:p>
          <a:p>
            <a:pPr marL="685800" lvl="1" indent="-228600">
              <a:lnSpc>
                <a:spcPct val="90000"/>
              </a:lnSpc>
            </a:pPr>
            <a:endParaRPr lang="en-US" sz="1000" baseline="0" dirty="0"/>
          </a:p>
          <a:p>
            <a:r>
              <a:rPr lang="en-US" sz="1200" b="1" kern="1200" baseline="0" dirty="0">
                <a:solidFill>
                  <a:schemeClr val="tx1"/>
                </a:solidFill>
                <a:latin typeface="+mn-lt"/>
                <a:ea typeface="+mn-ea"/>
                <a:cs typeface="+mn-cs"/>
              </a:rPr>
              <a:t>Black harness </a:t>
            </a:r>
            <a:r>
              <a:rPr lang="en-US" sz="1200" kern="1200" baseline="0" dirty="0">
                <a:solidFill>
                  <a:schemeClr val="tx1"/>
                </a:solidFill>
                <a:latin typeface="+mn-lt"/>
                <a:ea typeface="+mn-ea"/>
                <a:cs typeface="+mn-cs"/>
              </a:rPr>
              <a:t>is considered appropriate with painted vehicles, with shaft and pole trimmings done in black. It is also considered appropriate with a natural wood vehicle with iron parts painted any color except brown. Shaft and pole trimmings, dash and fenders are done in black.</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Russet harness </a:t>
            </a:r>
            <a:r>
              <a:rPr lang="en-US" sz="1200" kern="1200" baseline="0" dirty="0">
                <a:solidFill>
                  <a:schemeClr val="tx1"/>
                </a:solidFill>
                <a:latin typeface="+mn-lt"/>
                <a:ea typeface="+mn-ea"/>
                <a:cs typeface="+mn-cs"/>
              </a:rPr>
              <a:t>is considered appropriate with:</a:t>
            </a:r>
          </a:p>
          <a:p>
            <a:r>
              <a:rPr lang="en-US" sz="1200" kern="1200" baseline="0" dirty="0">
                <a:solidFill>
                  <a:schemeClr val="tx1"/>
                </a:solidFill>
                <a:latin typeface="+mn-lt"/>
                <a:ea typeface="+mn-ea"/>
                <a:cs typeface="+mn-cs"/>
              </a:rPr>
              <a:t>a) Natural wood vehicle with brown or black iron</a:t>
            </a:r>
          </a:p>
          <a:p>
            <a:r>
              <a:rPr lang="en-US" sz="1200" kern="1200" baseline="0" dirty="0">
                <a:solidFill>
                  <a:schemeClr val="tx1"/>
                </a:solidFill>
                <a:latin typeface="+mn-lt"/>
                <a:ea typeface="+mn-ea"/>
                <a:cs typeface="+mn-cs"/>
              </a:rPr>
              <a:t>b) Painted vehicle with natural wood panels with any color iron or</a:t>
            </a:r>
          </a:p>
          <a:p>
            <a:r>
              <a:rPr lang="en-US" sz="1200" kern="1200" baseline="0" dirty="0">
                <a:solidFill>
                  <a:schemeClr val="tx1"/>
                </a:solidFill>
                <a:latin typeface="+mn-lt"/>
                <a:ea typeface="+mn-ea"/>
                <a:cs typeface="+mn-cs"/>
              </a:rPr>
              <a:t>c) Vehicle that is painted brown with brown iron. Shaft and pole trimmings</a:t>
            </a:r>
          </a:p>
          <a:p>
            <a:r>
              <a:rPr lang="en-US" sz="1200" kern="1200" baseline="0" dirty="0">
                <a:solidFill>
                  <a:schemeClr val="tx1"/>
                </a:solidFill>
                <a:latin typeface="+mn-lt"/>
                <a:ea typeface="+mn-ea"/>
                <a:cs typeface="+mn-cs"/>
              </a:rPr>
              <a:t>should match the harness.</a:t>
            </a:r>
            <a:endParaRPr lang="en-US" sz="1000" dirty="0"/>
          </a:p>
          <a:p>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90000"/>
              </a:lnSpc>
            </a:pPr>
            <a:r>
              <a:rPr lang="en-US" sz="1000" b="0" dirty="0"/>
              <a:t>You will also be faced with a choice of metal for the buckles and other metal fitting on your harness. Generally the choice is between brass or chrome. But sometimes stainless or even gold or silver plated fittings are used.</a:t>
            </a:r>
          </a:p>
          <a:p>
            <a:pPr marL="228600" indent="-228600">
              <a:lnSpc>
                <a:spcPct val="90000"/>
              </a:lnSpc>
            </a:pPr>
            <a:endParaRPr lang="en-US" sz="1000" b="1" dirty="0"/>
          </a:p>
          <a:p>
            <a:pPr marL="228600" indent="-228600">
              <a:lnSpc>
                <a:spcPct val="90000"/>
              </a:lnSpc>
            </a:pPr>
            <a:r>
              <a:rPr lang="en-US" sz="1000" b="1" dirty="0"/>
              <a:t>Brass vs. Chrome</a:t>
            </a:r>
          </a:p>
          <a:p>
            <a:pPr marL="685800" lvl="1" indent="-228600">
              <a:lnSpc>
                <a:spcPct val="90000"/>
              </a:lnSpc>
            </a:pPr>
            <a:r>
              <a:rPr lang="en-US" sz="1000" dirty="0"/>
              <a:t>In any event, Vehicle and Harness hardware should match. </a:t>
            </a:r>
          </a:p>
          <a:p>
            <a:pPr marL="685800" lvl="1" indent="-228600">
              <a:lnSpc>
                <a:spcPct val="90000"/>
              </a:lnSpc>
            </a:pPr>
            <a:r>
              <a:rPr lang="en-US" sz="1000" dirty="0"/>
              <a:t>Brass takes effort to maintain but looks great when done right, Brass may not always be as strong as other metals.</a:t>
            </a:r>
          </a:p>
          <a:p>
            <a:pPr marL="685800" lvl="1" indent="-228600">
              <a:lnSpc>
                <a:spcPct val="90000"/>
              </a:lnSpc>
            </a:pPr>
            <a:r>
              <a:rPr lang="en-US" sz="1000" dirty="0"/>
              <a:t>Chrome plating</a:t>
            </a:r>
            <a:r>
              <a:rPr lang="en-US" sz="1000" baseline="0" dirty="0"/>
              <a:t> </a:t>
            </a:r>
            <a:r>
              <a:rPr lang="en-US" sz="1000" dirty="0"/>
              <a:t>subject to wear and tear</a:t>
            </a:r>
          </a:p>
          <a:p>
            <a:pPr marL="685800" lvl="1" indent="-228600">
              <a:lnSpc>
                <a:spcPct val="90000"/>
              </a:lnSpc>
            </a:pPr>
            <a:r>
              <a:rPr lang="en-US" sz="1000" dirty="0"/>
              <a:t>Stainless – expensive but durable and easy to care for and great where strength is really needed like for Combined Driving trace shackles.</a:t>
            </a:r>
          </a:p>
          <a:p>
            <a:pPr marL="685800" lvl="1" indent="-228600">
              <a:lnSpc>
                <a:spcPct val="90000"/>
              </a:lnSpc>
            </a:pPr>
            <a:endParaRPr lang="en-US" sz="1000" dirty="0"/>
          </a:p>
          <a:p>
            <a:pPr marL="685800" lvl="1" indent="-228600">
              <a:lnSpc>
                <a:spcPct val="90000"/>
              </a:lnSpc>
            </a:pPr>
            <a:r>
              <a:rPr lang="en-US" sz="1000" dirty="0"/>
              <a:t>One of the nicest harnesses I have ever seen was a 100 year old, russet harness with silver plated fittings</a:t>
            </a:r>
            <a:r>
              <a:rPr lang="en-US" sz="1000" baseline="0" dirty="0"/>
              <a:t> with the fittings lined in ivory.</a:t>
            </a:r>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1" indent="-228600" algn="l" defTabSz="914400" rtl="0" eaLnBrk="1" fontAlgn="base" latinLnBrk="0" hangingPunct="1">
              <a:lnSpc>
                <a:spcPct val="90000"/>
              </a:lnSpc>
              <a:spcBef>
                <a:spcPct val="30000"/>
              </a:spcBef>
              <a:spcAft>
                <a:spcPct val="0"/>
              </a:spcAft>
              <a:buClrTx/>
              <a:buSzTx/>
              <a:buFontTx/>
              <a:buNone/>
              <a:tabLst/>
              <a:defRPr/>
            </a:pPr>
            <a:r>
              <a:rPr lang="en-US" sz="1000" b="1" dirty="0"/>
              <a:t>New vs. Used</a:t>
            </a:r>
          </a:p>
          <a:p>
            <a:pPr marL="228600" indent="-228600">
              <a:lnSpc>
                <a:spcPct val="90000"/>
              </a:lnSpc>
            </a:pPr>
            <a:r>
              <a:rPr lang="en-US" sz="1000" b="0" dirty="0"/>
              <a:t>The choice</a:t>
            </a:r>
            <a:r>
              <a:rPr lang="en-US" sz="1000" b="0" baseline="0" dirty="0"/>
              <a:t> of buying  new or used harness should be considered carefully.</a:t>
            </a:r>
          </a:p>
          <a:p>
            <a:pPr marL="685800" lvl="1" indent="-228600">
              <a:lnSpc>
                <a:spcPct val="90000"/>
              </a:lnSpc>
            </a:pPr>
            <a:endParaRPr lang="en-US" sz="1000" dirty="0"/>
          </a:p>
          <a:p>
            <a:pPr marL="685800" lvl="1" indent="-228600">
              <a:lnSpc>
                <a:spcPct val="90000"/>
              </a:lnSpc>
            </a:pPr>
            <a:r>
              <a:rPr lang="en-US" sz="1000" dirty="0"/>
              <a:t>Good quality Used Harness often holds its value if well cared for</a:t>
            </a:r>
            <a:r>
              <a:rPr lang="en-US" sz="1000" baseline="0" dirty="0"/>
              <a:t> so while it may be less than an equivalent NEW harness it may be selling for close what its sold for originally when it was new. Basically you get what you pay for and if it cheap, then buyer beware: it may not be safe. Or you may be very fortunate!</a:t>
            </a:r>
            <a:endParaRPr lang="en-US" sz="1000" dirty="0"/>
          </a:p>
          <a:p>
            <a:pPr marL="228600" indent="-228600">
              <a:lnSpc>
                <a:spcPct val="90000"/>
              </a:lnSpc>
            </a:pPr>
            <a:endParaRPr lang="en-US" sz="1000" b="1" baseline="0" dirty="0"/>
          </a:p>
          <a:p>
            <a:pPr marL="685800" lvl="1" indent="-228600">
              <a:lnSpc>
                <a:spcPct val="90000"/>
              </a:lnSpc>
            </a:pPr>
            <a:r>
              <a:rPr lang="en-US" sz="1000" dirty="0"/>
              <a:t>In any event, Used harness needs to be very closely examined.</a:t>
            </a:r>
          </a:p>
          <a:p>
            <a:pPr marL="685800" lvl="1" indent="-228600">
              <a:lnSpc>
                <a:spcPct val="90000"/>
              </a:lnSpc>
            </a:pPr>
            <a:r>
              <a:rPr lang="en-US" sz="1000" baseline="0" dirty="0"/>
              <a:t> If you are not experienced, buy from a reputable dealer or seek a knowledgeable person to help you. </a:t>
            </a:r>
            <a:endParaRPr lang="en-US" sz="1000" dirty="0"/>
          </a:p>
          <a:p>
            <a:pPr marL="685800" lvl="1" indent="-228600">
              <a:lnSpc>
                <a:spcPct val="90000"/>
              </a:lnSpc>
            </a:pPr>
            <a:endParaRPr lang="en-US" sz="1000" dirty="0"/>
          </a:p>
          <a:p>
            <a:pPr marL="685800" lvl="1" indent="-228600">
              <a:lnSpc>
                <a:spcPct val="90000"/>
              </a:lnSpc>
            </a:pPr>
            <a:r>
              <a:rPr lang="en-US" sz="1000" dirty="0"/>
              <a:t>One thing you can NOT see in a used harness is the stress the stitching has been subjected to in a wreck. Proceed with caution. </a:t>
            </a:r>
          </a:p>
          <a:p>
            <a:pPr marL="685800" lvl="1" indent="-228600">
              <a:lnSpc>
                <a:spcPct val="90000"/>
              </a:lnSpc>
            </a:pPr>
            <a:r>
              <a:rPr lang="en-US" sz="1000" dirty="0"/>
              <a:t>Never buy a harness you can not physically see and touch</a:t>
            </a:r>
            <a:r>
              <a:rPr lang="en-US" sz="1000" baseline="0" dirty="0"/>
              <a:t> unless you absolutely trust the seller. You life may depend on it.</a:t>
            </a:r>
          </a:p>
          <a:p>
            <a:pPr marL="685800" lvl="1" indent="-228600">
              <a:lnSpc>
                <a:spcPct val="90000"/>
              </a:lnSpc>
            </a:pPr>
            <a:r>
              <a:rPr lang="en-US" sz="1000" baseline="0" dirty="0"/>
              <a:t>Another disadvantage to used harness is that usually you have to take it as it comes with no ability to swap out parts that will not fit your horse.</a:t>
            </a:r>
          </a:p>
          <a:p>
            <a:pPr marL="685800" lvl="1" indent="-228600">
              <a:lnSpc>
                <a:spcPct val="90000"/>
              </a:lnSpc>
            </a:pPr>
            <a:r>
              <a:rPr lang="en-US" sz="1000" baseline="0" dirty="0"/>
              <a:t> With a new harness, the seller will likely be very willing to substitute bigger or smaller parts as needed to best fit your horse.</a:t>
            </a:r>
            <a:endParaRPr lang="en-US" sz="1000" dirty="0"/>
          </a:p>
          <a:p>
            <a:endParaRPr lang="en-US" dirty="0"/>
          </a:p>
        </p:txBody>
      </p:sp>
      <p:sp>
        <p:nvSpPr>
          <p:cNvPr id="4" name="Slide Number Placeholder 3"/>
          <p:cNvSpPr>
            <a:spLocks noGrp="1"/>
          </p:cNvSpPr>
          <p:nvPr>
            <p:ph type="sldNum" sz="quarter" idx="10"/>
          </p:nvPr>
        </p:nvSpPr>
        <p:spPr/>
        <p:txBody>
          <a:bodyPr/>
          <a:lstStyle/>
          <a:p>
            <a:pPr>
              <a:defRPr/>
            </a:pPr>
            <a:fld id="{9A9D65B8-A1B7-4F71-ACE9-472841A221E2}"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D9206B-642A-4823-B6AD-BF164F8288DC}" type="slidenum">
              <a:rPr lang="en-US"/>
              <a:pPr/>
              <a:t>8</a:t>
            </a:fld>
            <a:endParaRPr lang="en-US" dirty="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b="0" dirty="0"/>
              <a:t>There are many, many types of harness and styles and variations</a:t>
            </a:r>
            <a:r>
              <a:rPr lang="en-US" b="0" baseline="0" dirty="0"/>
              <a:t> </a:t>
            </a:r>
            <a:r>
              <a:rPr lang="en-US" b="0" dirty="0"/>
              <a:t>within the types but basically they can be broken down into the following types, and I will show you examples of all of these:</a:t>
            </a:r>
          </a:p>
          <a:p>
            <a:r>
              <a:rPr lang="en-US" b="1" dirty="0"/>
              <a:t>Recreation</a:t>
            </a:r>
          </a:p>
          <a:p>
            <a:pPr lvl="1"/>
            <a:r>
              <a:rPr lang="en-US" dirty="0"/>
              <a:t>Need not be fancy but must be safe and serviceable</a:t>
            </a:r>
          </a:p>
          <a:p>
            <a:r>
              <a:rPr lang="en-US" b="1" dirty="0"/>
              <a:t>Pleasure Competition</a:t>
            </a:r>
          </a:p>
          <a:p>
            <a:pPr lvl="1"/>
            <a:r>
              <a:rPr lang="en-US" dirty="0"/>
              <a:t>Finer than a CDE harness, perhaps with patent parts. Strong enough for medium duty use.</a:t>
            </a:r>
          </a:p>
          <a:p>
            <a:r>
              <a:rPr lang="en-US" b="1" dirty="0"/>
              <a:t>Combined Driving</a:t>
            </a:r>
            <a:r>
              <a:rPr lang="en-US" dirty="0"/>
              <a:t>	</a:t>
            </a:r>
          </a:p>
          <a:p>
            <a:pPr lvl="1"/>
            <a:r>
              <a:rPr lang="en-US" dirty="0"/>
              <a:t>Heavier duty harness, wider and</a:t>
            </a:r>
            <a:r>
              <a:rPr lang="en-US" baseline="0" dirty="0"/>
              <a:t> thicker strapping and maybe more padding.</a:t>
            </a:r>
            <a:endParaRPr lang="en-US" dirty="0"/>
          </a:p>
          <a:p>
            <a:pPr lvl="1"/>
            <a:r>
              <a:rPr lang="en-US" dirty="0"/>
              <a:t>Lower Levels, one harness may suffice; </a:t>
            </a:r>
          </a:p>
          <a:p>
            <a:pPr lvl="1"/>
            <a:r>
              <a:rPr lang="en-US" dirty="0"/>
              <a:t>Upper levels need a Marathon and a fancier presentation harness</a:t>
            </a:r>
          </a:p>
          <a:p>
            <a:r>
              <a:rPr lang="en-US" b="1" dirty="0"/>
              <a:t>Distance Driving</a:t>
            </a:r>
          </a:p>
          <a:p>
            <a:pPr lvl="1"/>
            <a:r>
              <a:rPr lang="en-US" dirty="0"/>
              <a:t>Comfort is a must, a good fit imperative.</a:t>
            </a:r>
          </a:p>
          <a:p>
            <a:r>
              <a:rPr lang="en-US" b="1" dirty="0"/>
              <a:t>Training</a:t>
            </a:r>
          </a:p>
          <a:p>
            <a:pPr lvl="1"/>
            <a:r>
              <a:rPr lang="en-US" dirty="0"/>
              <a:t>More flexibility in adjustment, sturdy subject to a lot of abuse</a:t>
            </a:r>
          </a:p>
          <a:p>
            <a:r>
              <a:rPr lang="en-US" b="1" dirty="0"/>
              <a:t>Working</a:t>
            </a:r>
          </a:p>
          <a:p>
            <a:pPr lvl="1"/>
            <a:r>
              <a:rPr lang="en-US" dirty="0"/>
              <a:t>Designed specifically for the job of draft work</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913E3C-E98C-4FC1-AC3C-12B42E548394}" type="slidenum">
              <a:rPr lang="en-US"/>
              <a:pPr/>
              <a:t>9</a:t>
            </a:fld>
            <a:endParaRPr lang="en-US" dirty="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dirty="0"/>
              <a:t>Top left: very simple understated harness….no breeching to interfere</a:t>
            </a:r>
            <a:r>
              <a:rPr lang="en-US" baseline="0" dirty="0"/>
              <a:t> with the eye. This might be used where the quality and elegance of the turnout is judged. It would not be used where strength and durability were primary concerns, such as in the Marathon Phase of a Combined Driving Event. Every vehicle must have some mechanism for braking. Since the breeching is not used, which would be serving as a braking mechanism, In this case, the vehicle has a foot operated brake so breeching is not required. Nevertheless, this set up would be more appropriate on more or less level ground. Like a dressage arena.</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Bottom Left: almost identical carriage and turn out as the top left but with breeching notice how it adds a bit of clutter to the eye. Still it was good enough to win Presentation </a:t>
            </a:r>
            <a:r>
              <a:rPr lang="en-US" i="1" dirty="0"/>
              <a:t>and the Individual Bronze Medal at the World Singles Championship, </a:t>
            </a:r>
            <a:r>
              <a:rPr lang="en-US" i="1" dirty="0" err="1"/>
              <a:t>Conty</a:t>
            </a:r>
            <a:r>
              <a:rPr lang="en-US" i="1" dirty="0"/>
              <a:t>, France, August 2002 </a:t>
            </a:r>
            <a:r>
              <a:rPr lang="en-US" baseline="0" dirty="0"/>
              <a:t>for </a:t>
            </a:r>
            <a:r>
              <a:rPr lang="en-US" i="1" dirty="0"/>
              <a:t>Fred Merriam and his Morgan </a:t>
            </a:r>
            <a:r>
              <a:rPr lang="en-US" i="1" dirty="0" err="1"/>
              <a:t>Gaitwood</a:t>
            </a:r>
            <a:r>
              <a:rPr lang="en-US" i="1" dirty="0"/>
              <a:t> </a:t>
            </a:r>
            <a:r>
              <a:rPr lang="en-US" i="1" dirty="0" err="1"/>
              <a:t>Lightwing</a:t>
            </a:r>
            <a:r>
              <a:rPr lang="en-US" i="1" dirty="0"/>
              <a:t>. </a:t>
            </a:r>
            <a:endParaRPr lang="en-US" dirty="0"/>
          </a:p>
          <a:p>
            <a:endParaRPr lang="en-US" dirty="0"/>
          </a:p>
          <a:p>
            <a:r>
              <a:rPr lang="en-US" dirty="0"/>
              <a:t>Top right: heavy duty marathon harness. Note the wide pad on the back. To help protect the horse from the tip of the shafts. Everything</a:t>
            </a:r>
            <a:r>
              <a:rPr lang="en-US" baseline="0" dirty="0"/>
              <a:t> is slightly thicker and more heavy duty and has more padding to withstand the rigors of the job.</a:t>
            </a:r>
          </a:p>
          <a:p>
            <a:r>
              <a:rPr lang="en-US" baseline="0" dirty="0"/>
              <a:t>Bottom right: a lighter duty pleasure competition harness with some patent leather pieces, brass fittings. </a:t>
            </a:r>
            <a:r>
              <a:rPr lang="en-US" baseline="0" dirty="0" err="1"/>
              <a:t>Generall</a:t>
            </a:r>
            <a:r>
              <a:rPr lang="en-US" baseline="0" dirty="0"/>
              <a:t> finer than a CDE harness.</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1"/>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a:t>Click to edit Master title style</a:t>
            </a:r>
            <a:endParaRPr lang="en-US" dirty="0"/>
          </a:p>
        </p:txBody>
      </p:sp>
      <p:sp>
        <p:nvSpPr>
          <p:cNvPr id="24" name="Rectangle 26"/>
          <p:cNvSpPr>
            <a:spLocks noGrp="1"/>
          </p:cNvSpPr>
          <p:nvPr>
            <p:ph type="subTitle" idx="1"/>
          </p:nvPr>
        </p:nvSpPr>
        <p:spPr>
          <a:xfrm>
            <a:off x="1371600" y="3657602"/>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4" name="Rectangle 22"/>
          <p:cNvSpPr>
            <a:spLocks noGrp="1"/>
          </p:cNvSpPr>
          <p:nvPr>
            <p:ph type="dt" sz="half" idx="10"/>
          </p:nvPr>
        </p:nvSpPr>
        <p:spPr/>
        <p:txBody>
          <a:bodyPr/>
          <a:lstStyle>
            <a:lvl1pPr>
              <a:defRPr/>
            </a:lvl1pPr>
          </a:lstStyle>
          <a:p>
            <a:pPr>
              <a:defRPr/>
            </a:pPr>
            <a:fld id="{6129C4D5-8313-48C5-A797-CF30FF945C0C}" type="datetimeFigureOut">
              <a:rPr lang="en-US"/>
              <a:pPr>
                <a:defRPr/>
              </a:pPr>
              <a:t>1/25/2017</a:t>
            </a:fld>
            <a:endParaRPr dirty="0"/>
          </a:p>
        </p:txBody>
      </p:sp>
      <p:sp>
        <p:nvSpPr>
          <p:cNvPr id="5" name="Rectangle 18"/>
          <p:cNvSpPr>
            <a:spLocks noGrp="1"/>
          </p:cNvSpPr>
          <p:nvPr>
            <p:ph type="ftr" sz="quarter" idx="11"/>
          </p:nvPr>
        </p:nvSpPr>
        <p:spPr/>
        <p:txBody>
          <a:bodyPr/>
          <a:lstStyle>
            <a:lvl1pPr>
              <a:defRPr/>
            </a:lvl1pPr>
          </a:lstStyle>
          <a:p>
            <a:pPr>
              <a:defRPr/>
            </a:pPr>
            <a:endParaRPr dirty="0"/>
          </a:p>
        </p:txBody>
      </p:sp>
      <p:sp>
        <p:nvSpPr>
          <p:cNvPr id="6" name="Rectangle 15"/>
          <p:cNvSpPr>
            <a:spLocks noGrp="1"/>
          </p:cNvSpPr>
          <p:nvPr>
            <p:ph type="sldNum" sz="quarter" idx="12"/>
          </p:nvPr>
        </p:nvSpPr>
        <p:spPr/>
        <p:txBody>
          <a:bodyPr/>
          <a:lstStyle>
            <a:lvl1pPr>
              <a:defRPr/>
            </a:lvl1pPr>
          </a:lstStyle>
          <a:p>
            <a:pPr>
              <a:defRPr/>
            </a:pPr>
            <a:fld id="{1233841C-86A4-4A56-BD65-6CA1A24A3898}" type="slidenum">
              <a:rPr/>
              <a:pPr>
                <a:defRPr/>
              </a:pPr>
              <a:t>‹#›</a:t>
            </a:fld>
            <a:endParaRPr dirty="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p:cNvSpPr>
          <p:nvPr>
            <p:ph type="dt" sz="half" idx="10"/>
          </p:nvPr>
        </p:nvSpPr>
        <p:spPr/>
        <p:txBody>
          <a:bodyPr/>
          <a:lstStyle>
            <a:lvl1pPr>
              <a:defRPr/>
            </a:lvl1pPr>
          </a:lstStyle>
          <a:p>
            <a:pPr>
              <a:defRPr/>
            </a:pPr>
            <a:fld id="{E9916B23-1132-406F-AC36-CEB874A1F3CE}" type="datetimeFigureOut">
              <a:rPr lang="en-US"/>
              <a:pPr>
                <a:defRPr/>
              </a:pPr>
              <a:t>1/25/2017</a:t>
            </a:fld>
            <a:endParaRPr dirty="0"/>
          </a:p>
        </p:txBody>
      </p:sp>
      <p:sp>
        <p:nvSpPr>
          <p:cNvPr id="5" name="Rectangle 18"/>
          <p:cNvSpPr>
            <a:spLocks noGrp="1"/>
          </p:cNvSpPr>
          <p:nvPr>
            <p:ph type="ftr" sz="quarter" idx="11"/>
          </p:nvPr>
        </p:nvSpPr>
        <p:spPr/>
        <p:txBody>
          <a:bodyPr/>
          <a:lstStyle>
            <a:lvl1pPr>
              <a:defRPr/>
            </a:lvl1pPr>
          </a:lstStyle>
          <a:p>
            <a:pPr>
              <a:defRPr/>
            </a:pPr>
            <a:endParaRPr dirty="0"/>
          </a:p>
        </p:txBody>
      </p:sp>
      <p:sp>
        <p:nvSpPr>
          <p:cNvPr id="6" name="Rectangle 15"/>
          <p:cNvSpPr>
            <a:spLocks noGrp="1"/>
          </p:cNvSpPr>
          <p:nvPr>
            <p:ph type="sldNum" sz="quarter" idx="12"/>
          </p:nvPr>
        </p:nvSpPr>
        <p:spPr/>
        <p:txBody>
          <a:bodyPr/>
          <a:lstStyle>
            <a:lvl1pPr>
              <a:defRPr/>
            </a:lvl1pPr>
          </a:lstStyle>
          <a:p>
            <a:pPr>
              <a:defRPr/>
            </a:pPr>
            <a:fld id="{146664A9-2758-4203-92AF-2C4DACFE58DF}" type="slidenum">
              <a:rPr/>
              <a:pPr>
                <a:defRPr/>
              </a:pPr>
              <a:t>‹#›</a:t>
            </a:fld>
            <a:endParaRPr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p:cNvSpPr>
          <p:nvPr>
            <p:ph type="dt" sz="half" idx="10"/>
          </p:nvPr>
        </p:nvSpPr>
        <p:spPr/>
        <p:txBody>
          <a:bodyPr/>
          <a:lstStyle>
            <a:lvl1pPr>
              <a:defRPr/>
            </a:lvl1pPr>
          </a:lstStyle>
          <a:p>
            <a:pPr>
              <a:defRPr/>
            </a:pPr>
            <a:fld id="{26B55E02-9F7C-4D33-82D0-46BEA8D82E5F}" type="datetimeFigureOut">
              <a:rPr lang="en-US"/>
              <a:pPr>
                <a:defRPr/>
              </a:pPr>
              <a:t>1/25/2017</a:t>
            </a:fld>
            <a:endParaRPr dirty="0"/>
          </a:p>
        </p:txBody>
      </p:sp>
      <p:sp>
        <p:nvSpPr>
          <p:cNvPr id="5" name="Rectangle 18"/>
          <p:cNvSpPr>
            <a:spLocks noGrp="1"/>
          </p:cNvSpPr>
          <p:nvPr>
            <p:ph type="ftr" sz="quarter" idx="11"/>
          </p:nvPr>
        </p:nvSpPr>
        <p:spPr/>
        <p:txBody>
          <a:bodyPr/>
          <a:lstStyle>
            <a:lvl1pPr>
              <a:defRPr/>
            </a:lvl1pPr>
          </a:lstStyle>
          <a:p>
            <a:pPr>
              <a:defRPr/>
            </a:pPr>
            <a:endParaRPr dirty="0"/>
          </a:p>
        </p:txBody>
      </p:sp>
      <p:sp>
        <p:nvSpPr>
          <p:cNvPr id="6" name="Rectangle 15"/>
          <p:cNvSpPr>
            <a:spLocks noGrp="1"/>
          </p:cNvSpPr>
          <p:nvPr>
            <p:ph type="sldNum" sz="quarter" idx="12"/>
          </p:nvPr>
        </p:nvSpPr>
        <p:spPr/>
        <p:txBody>
          <a:bodyPr/>
          <a:lstStyle>
            <a:lvl1pPr>
              <a:defRPr/>
            </a:lvl1pPr>
          </a:lstStyle>
          <a:p>
            <a:pPr>
              <a:defRPr/>
            </a:pPr>
            <a:fld id="{394F08C6-9D18-4A0C-A2FB-CBA71140F0AF}" type="slidenum">
              <a:rPr/>
              <a:pPr>
                <a:defRPr/>
              </a:pPr>
              <a:t>‹#›</a:t>
            </a:fld>
            <a:endParaRPr dirty="0"/>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p>
        </p:txBody>
      </p:sp>
      <p:sp>
        <p:nvSpPr>
          <p:cNvPr id="3" name="Rectangle 3"/>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8"/>
          <p:cNvSpPr>
            <a:spLocks noGrp="1"/>
          </p:cNvSpPr>
          <p:nvPr>
            <p:ph type="ftr" sz="quarter" idx="11"/>
          </p:nvPr>
        </p:nvSpPr>
        <p:spPr/>
        <p:txBody>
          <a:bodyPr/>
          <a:lstStyle>
            <a:lvl1pPr>
              <a:defRPr/>
            </a:lvl1pPr>
          </a:lstStyle>
          <a:p>
            <a:pPr>
              <a:defRPr/>
            </a:pPr>
            <a:endParaRPr dirty="0"/>
          </a:p>
        </p:txBody>
      </p:sp>
      <p:sp>
        <p:nvSpPr>
          <p:cNvPr id="6" name="Rectangle 15"/>
          <p:cNvSpPr>
            <a:spLocks noGrp="1"/>
          </p:cNvSpPr>
          <p:nvPr>
            <p:ph type="sldNum" sz="quarter" idx="12"/>
          </p:nvPr>
        </p:nvSpPr>
        <p:spPr/>
        <p:txBody>
          <a:bodyPr/>
          <a:lstStyle>
            <a:lvl1pPr>
              <a:defRPr/>
            </a:lvl1pPr>
          </a:lstStyle>
          <a:p>
            <a:pPr>
              <a:defRPr/>
            </a:pPr>
            <a:fld id="{1F3C2288-D990-446D-87C1-F1EE419567CB}" type="slidenum">
              <a:rPr/>
              <a:pPr>
                <a:defRPr/>
              </a:pPr>
              <a:t>‹#›</a:t>
            </a:fld>
            <a:endParaRPr dirty="0"/>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2"/>
            <a:ext cx="7772400" cy="3112843"/>
          </a:xfrm>
        </p:spPr>
        <p:txBody>
          <a:bodyPr anchor="t"/>
          <a:lstStyle>
            <a:lvl1pPr algn="ctr">
              <a:buNone/>
              <a:defRPr lang="en-US" sz="6000" b="1" dirty="0">
                <a:solidFill>
                  <a:schemeClr val="tx2">
                    <a:shade val="85000"/>
                    <a:satMod val="150000"/>
                  </a:schemeClr>
                </a:solidFill>
              </a:defRPr>
            </a:lvl1pPr>
          </a:lstStyle>
          <a:p>
            <a:r>
              <a:rPr lang="en-US"/>
              <a:t>Click to edit Master title style</a:t>
            </a:r>
            <a:endParaRPr lang="en-US" dirty="0"/>
          </a:p>
        </p:txBody>
      </p:sp>
      <p:sp>
        <p:nvSpPr>
          <p:cNvPr id="3" name="Rectangle 3"/>
          <p:cNvSpPr>
            <a:spLocks noGrp="1"/>
          </p:cNvSpPr>
          <p:nvPr>
            <p:ph type="body" idx="1"/>
          </p:nvPr>
        </p:nvSpPr>
        <p:spPr>
          <a:xfrm>
            <a:off x="722313" y="1128933"/>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Rectangle 22"/>
          <p:cNvSpPr>
            <a:spLocks noGrp="1"/>
          </p:cNvSpPr>
          <p:nvPr>
            <p:ph type="dt" sz="half" idx="10"/>
          </p:nvPr>
        </p:nvSpPr>
        <p:spPr/>
        <p:txBody>
          <a:bodyPr/>
          <a:lstStyle>
            <a:lvl1pPr>
              <a:defRPr/>
            </a:lvl1pPr>
          </a:lstStyle>
          <a:p>
            <a:pPr>
              <a:defRPr/>
            </a:pPr>
            <a:fld id="{F46E2471-7C51-41FA-B71A-03F0C65B3BF9}" type="datetimeFigureOut">
              <a:rPr lang="en-US"/>
              <a:pPr>
                <a:defRPr/>
              </a:pPr>
              <a:t>1/25/2017</a:t>
            </a:fld>
            <a:endParaRPr dirty="0"/>
          </a:p>
        </p:txBody>
      </p:sp>
      <p:sp>
        <p:nvSpPr>
          <p:cNvPr id="5" name="Rectangle 18"/>
          <p:cNvSpPr>
            <a:spLocks noGrp="1"/>
          </p:cNvSpPr>
          <p:nvPr>
            <p:ph type="ftr" sz="quarter" idx="11"/>
          </p:nvPr>
        </p:nvSpPr>
        <p:spPr/>
        <p:txBody>
          <a:bodyPr/>
          <a:lstStyle>
            <a:lvl1pPr>
              <a:defRPr/>
            </a:lvl1pPr>
          </a:lstStyle>
          <a:p>
            <a:pPr>
              <a:defRPr/>
            </a:pPr>
            <a:endParaRPr dirty="0"/>
          </a:p>
        </p:txBody>
      </p:sp>
      <p:sp>
        <p:nvSpPr>
          <p:cNvPr id="6" name="Rectangle 15"/>
          <p:cNvSpPr>
            <a:spLocks noGrp="1"/>
          </p:cNvSpPr>
          <p:nvPr>
            <p:ph type="sldNum" sz="quarter" idx="12"/>
          </p:nvPr>
        </p:nvSpPr>
        <p:spPr/>
        <p:txBody>
          <a:bodyPr/>
          <a:lstStyle>
            <a:lvl1pPr>
              <a:defRPr/>
            </a:lvl1pPr>
          </a:lstStyle>
          <a:p>
            <a:pPr>
              <a:defRPr/>
            </a:pPr>
            <a:fld id="{6F7DD358-66D7-4FEB-B37D-9CF042D18329}" type="slidenum">
              <a:rPr/>
              <a:pPr>
                <a:defRPr/>
              </a:pPr>
              <a:t>‹#›</a:t>
            </a:fld>
            <a:endParaRPr dirty="0"/>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2"/>
          <p:cNvSpPr>
            <a:spLocks noGrp="1"/>
          </p:cNvSpPr>
          <p:nvPr>
            <p:ph type="dt" sz="half" idx="10"/>
          </p:nvPr>
        </p:nvSpPr>
        <p:spPr/>
        <p:txBody>
          <a:bodyPr/>
          <a:lstStyle>
            <a:lvl1pPr>
              <a:defRPr/>
            </a:lvl1pPr>
          </a:lstStyle>
          <a:p>
            <a:pPr>
              <a:defRPr/>
            </a:pPr>
            <a:fld id="{8A576412-36FE-465C-8073-ED16052E145F}" type="datetimeFigureOut">
              <a:rPr lang="en-US"/>
              <a:pPr>
                <a:defRPr/>
              </a:pPr>
              <a:t>1/25/2017</a:t>
            </a:fld>
            <a:endParaRPr dirty="0"/>
          </a:p>
        </p:txBody>
      </p:sp>
      <p:sp>
        <p:nvSpPr>
          <p:cNvPr id="6" name="Rectangle 18"/>
          <p:cNvSpPr>
            <a:spLocks noGrp="1"/>
          </p:cNvSpPr>
          <p:nvPr>
            <p:ph type="ftr" sz="quarter" idx="11"/>
          </p:nvPr>
        </p:nvSpPr>
        <p:spPr/>
        <p:txBody>
          <a:bodyPr/>
          <a:lstStyle>
            <a:lvl1pPr>
              <a:defRPr/>
            </a:lvl1pPr>
          </a:lstStyle>
          <a:p>
            <a:pPr>
              <a:defRPr/>
            </a:pPr>
            <a:endParaRPr dirty="0"/>
          </a:p>
        </p:txBody>
      </p:sp>
      <p:sp>
        <p:nvSpPr>
          <p:cNvPr id="7" name="Rectangle 15"/>
          <p:cNvSpPr>
            <a:spLocks noGrp="1"/>
          </p:cNvSpPr>
          <p:nvPr>
            <p:ph type="sldNum" sz="quarter" idx="12"/>
          </p:nvPr>
        </p:nvSpPr>
        <p:spPr/>
        <p:txBody>
          <a:bodyPr/>
          <a:lstStyle>
            <a:lvl1pPr>
              <a:defRPr/>
            </a:lvl1pPr>
          </a:lstStyle>
          <a:p>
            <a:pPr>
              <a:defRPr/>
            </a:pPr>
            <a:fld id="{54130F2E-8173-4F59-AA76-7C3C0770D3B1}" type="slidenum">
              <a:rPr/>
              <a:pPr>
                <a:defRPr/>
              </a:pPr>
              <a:t>‹#›</a:t>
            </a:fld>
            <a:endParaRPr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a:t>Click to edit Master title style</a:t>
            </a:r>
          </a:p>
        </p:txBody>
      </p:sp>
      <p:sp>
        <p:nvSpPr>
          <p:cNvPr id="3" name="Rectangle 2"/>
          <p:cNvSpPr>
            <a:spLocks noGrp="1"/>
          </p:cNvSpPr>
          <p:nvPr>
            <p:ph type="body" idx="1"/>
          </p:nvPr>
        </p:nvSpPr>
        <p:spPr>
          <a:xfrm>
            <a:off x="457200" y="1535113"/>
            <a:ext cx="4040188" cy="639763"/>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body" sz="quarter" idx="3"/>
          </p:nvPr>
        </p:nvSpPr>
        <p:spPr>
          <a:xfrm>
            <a:off x="4645029" y="1535113"/>
            <a:ext cx="4041775" cy="639763"/>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2"/>
          <p:cNvSpPr>
            <a:spLocks noGrp="1"/>
          </p:cNvSpPr>
          <p:nvPr>
            <p:ph type="dt" sz="half" idx="10"/>
          </p:nvPr>
        </p:nvSpPr>
        <p:spPr/>
        <p:txBody>
          <a:bodyPr/>
          <a:lstStyle>
            <a:lvl1pPr>
              <a:defRPr/>
            </a:lvl1pPr>
          </a:lstStyle>
          <a:p>
            <a:pPr>
              <a:defRPr/>
            </a:pPr>
            <a:fld id="{893C849A-C616-430E-81E0-13CA33229244}" type="datetimeFigureOut">
              <a:rPr lang="en-US"/>
              <a:pPr>
                <a:defRPr/>
              </a:pPr>
              <a:t>1/25/2017</a:t>
            </a:fld>
            <a:endParaRPr dirty="0"/>
          </a:p>
        </p:txBody>
      </p:sp>
      <p:sp>
        <p:nvSpPr>
          <p:cNvPr id="8" name="Rectangle 18"/>
          <p:cNvSpPr>
            <a:spLocks noGrp="1"/>
          </p:cNvSpPr>
          <p:nvPr>
            <p:ph type="ftr" sz="quarter" idx="11"/>
          </p:nvPr>
        </p:nvSpPr>
        <p:spPr/>
        <p:txBody>
          <a:bodyPr/>
          <a:lstStyle>
            <a:lvl1pPr>
              <a:defRPr/>
            </a:lvl1pPr>
          </a:lstStyle>
          <a:p>
            <a:pPr>
              <a:defRPr/>
            </a:pPr>
            <a:endParaRPr dirty="0"/>
          </a:p>
        </p:txBody>
      </p:sp>
      <p:sp>
        <p:nvSpPr>
          <p:cNvPr id="9" name="Rectangle 15"/>
          <p:cNvSpPr>
            <a:spLocks noGrp="1"/>
          </p:cNvSpPr>
          <p:nvPr>
            <p:ph type="sldNum" sz="quarter" idx="12"/>
          </p:nvPr>
        </p:nvSpPr>
        <p:spPr/>
        <p:txBody>
          <a:bodyPr/>
          <a:lstStyle>
            <a:lvl1pPr>
              <a:defRPr/>
            </a:lvl1pPr>
          </a:lstStyle>
          <a:p>
            <a:pPr>
              <a:defRPr/>
            </a:pPr>
            <a:fld id="{549DA2C8-5367-480D-B1B9-DC882908EE79}" type="slidenum">
              <a:rPr/>
              <a:pPr>
                <a:defRPr/>
              </a:pPr>
              <a:t>‹#›</a:t>
            </a:fld>
            <a:endParaRPr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a:t>Click to edit Master title style</a:t>
            </a:r>
          </a:p>
        </p:txBody>
      </p:sp>
      <p:sp>
        <p:nvSpPr>
          <p:cNvPr id="3" name="Rectangle 22"/>
          <p:cNvSpPr>
            <a:spLocks noGrp="1"/>
          </p:cNvSpPr>
          <p:nvPr>
            <p:ph type="dt" sz="half" idx="10"/>
          </p:nvPr>
        </p:nvSpPr>
        <p:spPr/>
        <p:txBody>
          <a:bodyPr/>
          <a:lstStyle>
            <a:lvl1pPr>
              <a:defRPr/>
            </a:lvl1pPr>
          </a:lstStyle>
          <a:p>
            <a:pPr>
              <a:defRPr/>
            </a:pPr>
            <a:fld id="{2D8C9D8D-86A7-4C16-92C1-0F5CFD943FAB}" type="datetimeFigureOut">
              <a:rPr lang="en-US"/>
              <a:pPr>
                <a:defRPr/>
              </a:pPr>
              <a:t>1/25/2017</a:t>
            </a:fld>
            <a:endParaRPr dirty="0"/>
          </a:p>
        </p:txBody>
      </p:sp>
      <p:sp>
        <p:nvSpPr>
          <p:cNvPr id="4" name="Rectangle 18"/>
          <p:cNvSpPr>
            <a:spLocks noGrp="1"/>
          </p:cNvSpPr>
          <p:nvPr>
            <p:ph type="ftr" sz="quarter" idx="11"/>
          </p:nvPr>
        </p:nvSpPr>
        <p:spPr/>
        <p:txBody>
          <a:bodyPr/>
          <a:lstStyle>
            <a:lvl1pPr>
              <a:defRPr/>
            </a:lvl1pPr>
          </a:lstStyle>
          <a:p>
            <a:pPr>
              <a:defRPr/>
            </a:pPr>
            <a:endParaRPr dirty="0"/>
          </a:p>
        </p:txBody>
      </p:sp>
      <p:sp>
        <p:nvSpPr>
          <p:cNvPr id="5" name="Rectangle 15"/>
          <p:cNvSpPr>
            <a:spLocks noGrp="1"/>
          </p:cNvSpPr>
          <p:nvPr>
            <p:ph type="sldNum" sz="quarter" idx="12"/>
          </p:nvPr>
        </p:nvSpPr>
        <p:spPr/>
        <p:txBody>
          <a:bodyPr/>
          <a:lstStyle>
            <a:lvl1pPr>
              <a:defRPr/>
            </a:lvl1pPr>
          </a:lstStyle>
          <a:p>
            <a:pPr>
              <a:defRPr/>
            </a:pPr>
            <a:fld id="{0A19054A-B9C8-4D90-8C7C-2CBEDA69A477}" type="slidenum">
              <a:rPr/>
              <a:pPr>
                <a:defRPr/>
              </a:pPr>
              <a:t>‹#›</a:t>
            </a:fld>
            <a:endParaRPr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p:cNvSpPr>
          <p:nvPr>
            <p:ph type="dt" sz="half" idx="10"/>
          </p:nvPr>
        </p:nvSpPr>
        <p:spPr/>
        <p:txBody>
          <a:bodyPr/>
          <a:lstStyle>
            <a:lvl1pPr>
              <a:defRPr/>
            </a:lvl1pPr>
          </a:lstStyle>
          <a:p>
            <a:pPr>
              <a:defRPr/>
            </a:pPr>
            <a:fld id="{9FC27D3B-5C77-4B4D-BBBF-ECDA1FA4A9A5}" type="datetimeFigureOut">
              <a:rPr lang="en-US"/>
              <a:pPr>
                <a:defRPr/>
              </a:pPr>
              <a:t>1/25/2017</a:t>
            </a:fld>
            <a:endParaRPr dirty="0"/>
          </a:p>
        </p:txBody>
      </p:sp>
      <p:sp>
        <p:nvSpPr>
          <p:cNvPr id="3" name="Rectangle 18"/>
          <p:cNvSpPr>
            <a:spLocks noGrp="1"/>
          </p:cNvSpPr>
          <p:nvPr>
            <p:ph type="ftr" sz="quarter" idx="11"/>
          </p:nvPr>
        </p:nvSpPr>
        <p:spPr/>
        <p:txBody>
          <a:bodyPr/>
          <a:lstStyle>
            <a:lvl1pPr>
              <a:defRPr/>
            </a:lvl1pPr>
          </a:lstStyle>
          <a:p>
            <a:pPr>
              <a:defRPr/>
            </a:pPr>
            <a:endParaRPr dirty="0"/>
          </a:p>
        </p:txBody>
      </p:sp>
      <p:sp>
        <p:nvSpPr>
          <p:cNvPr id="4" name="Rectangle 15"/>
          <p:cNvSpPr>
            <a:spLocks noGrp="1"/>
          </p:cNvSpPr>
          <p:nvPr>
            <p:ph type="sldNum" sz="quarter" idx="12"/>
          </p:nvPr>
        </p:nvSpPr>
        <p:spPr/>
        <p:txBody>
          <a:bodyPr/>
          <a:lstStyle>
            <a:lvl1pPr>
              <a:defRPr/>
            </a:lvl1pPr>
          </a:lstStyle>
          <a:p>
            <a:pPr>
              <a:defRPr/>
            </a:pPr>
            <a:fld id="{96602CA2-FA9F-4010-BDD3-9089826F63C9}" type="slidenum">
              <a:rPr/>
              <a:pPr>
                <a:defRPr/>
              </a:pPr>
              <a:t>‹#›</a:t>
            </a:fld>
            <a:endParaRPr dirty="0"/>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4" y="273049"/>
            <a:ext cx="3008313" cy="1162051"/>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a:t>Click to edit Master title style</a:t>
            </a:r>
          </a:p>
        </p:txBody>
      </p:sp>
      <p:sp>
        <p:nvSpPr>
          <p:cNvPr id="3" name="Rectangle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body" sz="half" idx="2"/>
          </p:nvPr>
        </p:nvSpPr>
        <p:spPr>
          <a:xfrm>
            <a:off x="457204" y="1435103"/>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p:cNvSpPr>
          <p:nvPr>
            <p:ph type="dt" sz="half" idx="10"/>
          </p:nvPr>
        </p:nvSpPr>
        <p:spPr/>
        <p:txBody>
          <a:bodyPr/>
          <a:lstStyle>
            <a:lvl1pPr>
              <a:defRPr/>
            </a:lvl1pPr>
          </a:lstStyle>
          <a:p>
            <a:pPr>
              <a:defRPr/>
            </a:pPr>
            <a:fld id="{F3A39538-DC57-4B57-BF6B-57E0285294C6}" type="datetimeFigureOut">
              <a:rPr lang="en-US"/>
              <a:pPr>
                <a:defRPr/>
              </a:pPr>
              <a:t>1/25/2017</a:t>
            </a:fld>
            <a:endParaRPr dirty="0"/>
          </a:p>
        </p:txBody>
      </p:sp>
      <p:sp>
        <p:nvSpPr>
          <p:cNvPr id="6" name="Rectangle 18"/>
          <p:cNvSpPr>
            <a:spLocks noGrp="1"/>
          </p:cNvSpPr>
          <p:nvPr>
            <p:ph type="ftr" sz="quarter" idx="11"/>
          </p:nvPr>
        </p:nvSpPr>
        <p:spPr/>
        <p:txBody>
          <a:bodyPr/>
          <a:lstStyle>
            <a:lvl1pPr>
              <a:defRPr/>
            </a:lvl1pPr>
          </a:lstStyle>
          <a:p>
            <a:pPr>
              <a:defRPr/>
            </a:pPr>
            <a:endParaRPr dirty="0"/>
          </a:p>
        </p:txBody>
      </p:sp>
      <p:sp>
        <p:nvSpPr>
          <p:cNvPr id="7" name="Rectangle 15"/>
          <p:cNvSpPr>
            <a:spLocks noGrp="1"/>
          </p:cNvSpPr>
          <p:nvPr>
            <p:ph type="sldNum" sz="quarter" idx="12"/>
          </p:nvPr>
        </p:nvSpPr>
        <p:spPr/>
        <p:txBody>
          <a:bodyPr/>
          <a:lstStyle>
            <a:lvl1pPr>
              <a:defRPr/>
            </a:lvl1pPr>
          </a:lstStyle>
          <a:p>
            <a:pPr>
              <a:defRPr/>
            </a:pPr>
            <a:fld id="{1B923B76-9B2D-4A52-966B-A7F63B080555}" type="slidenum">
              <a:rPr/>
              <a:pPr>
                <a:defRPr/>
              </a:pPr>
              <a:t>‹#›</a:t>
            </a:fld>
            <a:endParaRPr dirty="0"/>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727079" y="1062039"/>
            <a:ext cx="4600575" cy="3978275"/>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fontAlgn="auto">
              <a:spcBef>
                <a:spcPts val="0"/>
              </a:spcBef>
              <a:spcAft>
                <a:spcPts val="0"/>
              </a:spcAft>
              <a:buClr>
                <a:schemeClr val="accent1"/>
              </a:buClr>
              <a:buSzPct val="80000"/>
              <a:buFont typeface="Wingdings 2" pitchFamily="18" charset="2"/>
              <a:buNone/>
              <a:defRPr/>
            </a:pPr>
            <a:endParaRPr lang="en-US" sz="2000" dirty="0"/>
          </a:p>
        </p:txBody>
      </p:sp>
      <p:sp>
        <p:nvSpPr>
          <p:cNvPr id="2" name="Rectangle 2"/>
          <p:cNvSpPr>
            <a:spLocks noGrp="1"/>
          </p:cNvSpPr>
          <p:nvPr>
            <p:ph type="title"/>
          </p:nvPr>
        </p:nvSpPr>
        <p:spPr>
          <a:xfrm>
            <a:off x="5514536" y="4343400"/>
            <a:ext cx="3048000" cy="709859"/>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a:t>Click to edit Master title style</a:t>
            </a:r>
            <a:endParaRPr lang="en-US" dirty="0"/>
          </a:p>
        </p:txBody>
      </p:sp>
      <p:sp>
        <p:nvSpPr>
          <p:cNvPr id="3" name="Rectangle 3"/>
          <p:cNvSpPr>
            <a:spLocks noGrp="1"/>
          </p:cNvSpPr>
          <p:nvPr>
            <p:ph type="pic" idx="1"/>
          </p:nvPr>
        </p:nvSpPr>
        <p:spPr>
          <a:xfrm>
            <a:off x="739649"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dirty="0"/>
              <a:t>Click icon to add picture</a:t>
            </a:r>
          </a:p>
        </p:txBody>
      </p:sp>
      <p:sp>
        <p:nvSpPr>
          <p:cNvPr id="4" name="Rectangle 4"/>
          <p:cNvSpPr>
            <a:spLocks noGrp="1"/>
          </p:cNvSpPr>
          <p:nvPr>
            <p:ph type="body" sz="half" idx="2"/>
          </p:nvPr>
        </p:nvSpPr>
        <p:spPr>
          <a:xfrm>
            <a:off x="5514536" y="1371602"/>
            <a:ext cx="3044952" cy="2930087"/>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a:t>Click to edit Master text styles</a:t>
            </a:r>
          </a:p>
        </p:txBody>
      </p:sp>
      <p:sp>
        <p:nvSpPr>
          <p:cNvPr id="6" name="Rectangle 5"/>
          <p:cNvSpPr>
            <a:spLocks noGrp="1"/>
          </p:cNvSpPr>
          <p:nvPr>
            <p:ph type="dt" sz="half" idx="10"/>
          </p:nvPr>
        </p:nvSpPr>
        <p:spPr/>
        <p:txBody>
          <a:bodyPr/>
          <a:lstStyle>
            <a:lvl1pPr>
              <a:defRPr/>
            </a:lvl1pPr>
          </a:lstStyle>
          <a:p>
            <a:pPr>
              <a:defRPr/>
            </a:pPr>
            <a:fld id="{DC7CB1AD-6F3E-499D-8286-D36F98EF3ECF}" type="datetimeFigureOut">
              <a:rPr lang="en-US"/>
              <a:pPr>
                <a:defRPr/>
              </a:pPr>
              <a:t>1/25/2017</a:t>
            </a:fld>
            <a:endParaRPr dirty="0"/>
          </a:p>
        </p:txBody>
      </p:sp>
      <p:sp>
        <p:nvSpPr>
          <p:cNvPr id="7" name="Rectangle 6"/>
          <p:cNvSpPr>
            <a:spLocks noGrp="1"/>
          </p:cNvSpPr>
          <p:nvPr>
            <p:ph type="ftr" sz="quarter" idx="11"/>
          </p:nvPr>
        </p:nvSpPr>
        <p:spPr/>
        <p:txBody>
          <a:bodyPr/>
          <a:lstStyle>
            <a:lvl1pPr>
              <a:defRPr/>
            </a:lvl1pPr>
          </a:lstStyle>
          <a:p>
            <a:pPr>
              <a:defRPr/>
            </a:pPr>
            <a:endParaRPr dirty="0"/>
          </a:p>
        </p:txBody>
      </p:sp>
      <p:sp>
        <p:nvSpPr>
          <p:cNvPr id="8" name="Rectangle 7"/>
          <p:cNvSpPr>
            <a:spLocks noGrp="1"/>
          </p:cNvSpPr>
          <p:nvPr>
            <p:ph type="sldNum" sz="quarter" idx="12"/>
          </p:nvPr>
        </p:nvSpPr>
        <p:spPr/>
        <p:txBody>
          <a:bodyPr/>
          <a:lstStyle>
            <a:lvl1pPr>
              <a:defRPr/>
            </a:lvl1pPr>
          </a:lstStyle>
          <a:p>
            <a:pPr>
              <a:defRPr/>
            </a:pPr>
            <a:fld id="{E7D72391-03C9-4272-98BE-DEEB3A6AA355}" type="slidenum">
              <a:rPr/>
              <a:pPr>
                <a:defRPr/>
              </a:pPr>
              <a:t>‹#›</a:t>
            </a:fld>
            <a:endParaRPr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a:t>Click to edit Master title style</a:t>
            </a:r>
            <a:endParaRPr lang="en-US" dirty="0"/>
          </a:p>
        </p:txBody>
      </p:sp>
      <p:sp>
        <p:nvSpPr>
          <p:cNvPr id="1027" name="Rectangle 11"/>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2"/>
          <p:cNvSpPr>
            <a:spLocks noGrp="1"/>
          </p:cNvSpPr>
          <p:nvPr>
            <p:ph type="dt" sz="half" idx="2"/>
          </p:nvPr>
        </p:nvSpPr>
        <p:spPr>
          <a:xfrm>
            <a:off x="457200" y="6245225"/>
            <a:ext cx="2133600" cy="476251"/>
          </a:xfrm>
          <a:prstGeom prst="rect">
            <a:avLst/>
          </a:prstGeom>
        </p:spPr>
        <p:txBody>
          <a:bodyPr anchor="b" anchorCtr="0"/>
          <a:lstStyle>
            <a:lvl1pPr fontAlgn="auto">
              <a:spcBef>
                <a:spcPts val="0"/>
              </a:spcBef>
              <a:spcAft>
                <a:spcPts val="0"/>
              </a:spcAft>
              <a:defRPr lang="en-US" sz="1200">
                <a:solidFill>
                  <a:schemeClr val="tx2"/>
                </a:solidFill>
                <a:latin typeface="+mn-lt"/>
                <a:ea typeface="+mn-lt"/>
                <a:cs typeface="+mn-lt"/>
              </a:defRPr>
            </a:lvl1pPr>
          </a:lstStyle>
          <a:p>
            <a:pPr>
              <a:defRPr/>
            </a:pPr>
            <a:fld id="{6E411C33-41EB-44E7-BE15-38D9B7AD4B32}" type="datetimeFigureOut">
              <a:rPr lang="en-US"/>
              <a:pPr>
                <a:defRPr/>
              </a:pPr>
              <a:t>1/25/2017</a:t>
            </a:fld>
            <a:endParaRPr dirty="0"/>
          </a:p>
        </p:txBody>
      </p:sp>
      <p:sp>
        <p:nvSpPr>
          <p:cNvPr id="18" name="Rectangle 18"/>
          <p:cNvSpPr>
            <a:spLocks noGrp="1"/>
          </p:cNvSpPr>
          <p:nvPr>
            <p:ph type="ftr" sz="quarter" idx="3"/>
          </p:nvPr>
        </p:nvSpPr>
        <p:spPr>
          <a:xfrm>
            <a:off x="3124200" y="6245225"/>
            <a:ext cx="2895600" cy="476251"/>
          </a:xfrm>
          <a:prstGeom prst="rect">
            <a:avLst/>
          </a:prstGeom>
        </p:spPr>
        <p:txBody>
          <a:bodyPr anchor="b" anchorCtr="0"/>
          <a:lstStyle>
            <a:lvl1pPr algn="ctr" fontAlgn="auto">
              <a:spcBef>
                <a:spcPts val="0"/>
              </a:spcBef>
              <a:spcAft>
                <a:spcPts val="0"/>
              </a:spcAft>
              <a:defRPr lang="en-US" sz="1200">
                <a:solidFill>
                  <a:schemeClr val="tx2"/>
                </a:solidFill>
                <a:latin typeface="+mn-lt"/>
                <a:ea typeface="+mn-lt"/>
                <a:cs typeface="+mn-lt"/>
              </a:defRPr>
            </a:lvl1pPr>
          </a:lstStyle>
          <a:p>
            <a:pPr>
              <a:defRPr/>
            </a:pPr>
            <a:endParaRPr dirty="0"/>
          </a:p>
        </p:txBody>
      </p:sp>
      <p:sp>
        <p:nvSpPr>
          <p:cNvPr id="13" name="Rectangle 15"/>
          <p:cNvSpPr>
            <a:spLocks noGrp="1"/>
          </p:cNvSpPr>
          <p:nvPr>
            <p:ph type="sldNum" sz="quarter" idx="4"/>
          </p:nvPr>
        </p:nvSpPr>
        <p:spPr>
          <a:xfrm>
            <a:off x="6553200" y="6245225"/>
            <a:ext cx="2133600" cy="476251"/>
          </a:xfrm>
          <a:prstGeom prst="rect">
            <a:avLst/>
          </a:prstGeom>
        </p:spPr>
        <p:txBody>
          <a:bodyPr anchor="b" anchorCtr="0"/>
          <a:lstStyle>
            <a:lvl1pPr algn="r" fontAlgn="auto">
              <a:spcBef>
                <a:spcPts val="0"/>
              </a:spcBef>
              <a:spcAft>
                <a:spcPts val="0"/>
              </a:spcAft>
              <a:defRPr lang="en-US" sz="1200">
                <a:solidFill>
                  <a:schemeClr val="tx2"/>
                </a:solidFill>
                <a:latin typeface="+mn-lt"/>
                <a:ea typeface="+mn-lt"/>
                <a:cs typeface="+mn-lt"/>
              </a:defRPr>
            </a:lvl1pPr>
          </a:lstStyle>
          <a:p>
            <a:pPr>
              <a:defRPr/>
            </a:pPr>
            <a:fld id="{BA86744B-06AD-4976-9A16-7AB7052CCDEE}"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7" r:id="rId9"/>
    <p:sldLayoutId id="2147483825" r:id="rId10"/>
    <p:sldLayoutId id="2147483826" r:id="rId11"/>
  </p:sldLayoutIdLst>
  <p:transition>
    <p:fade thruBlk="1"/>
  </p:transition>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CD4500"/>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CD4500"/>
          </a:solidFill>
          <a:latin typeface="Garamond" pitchFamily="18" charset="0"/>
          <a:ea typeface="Garamond" pitchFamily="18" charset="0"/>
          <a:cs typeface="Garamond" pitchFamily="18" charset="0"/>
        </a:defRPr>
      </a:lvl2pPr>
      <a:lvl3pPr algn="ctr" rtl="0" eaLnBrk="0" fontAlgn="base" hangingPunct="0">
        <a:spcBef>
          <a:spcPct val="0"/>
        </a:spcBef>
        <a:spcAft>
          <a:spcPct val="0"/>
        </a:spcAft>
        <a:defRPr sz="4800" b="1">
          <a:solidFill>
            <a:srgbClr val="CD4500"/>
          </a:solidFill>
          <a:latin typeface="Garamond" pitchFamily="18" charset="0"/>
          <a:ea typeface="Garamond" pitchFamily="18" charset="0"/>
          <a:cs typeface="Garamond" pitchFamily="18" charset="0"/>
        </a:defRPr>
      </a:lvl3pPr>
      <a:lvl4pPr algn="ctr" rtl="0" eaLnBrk="0" fontAlgn="base" hangingPunct="0">
        <a:spcBef>
          <a:spcPct val="0"/>
        </a:spcBef>
        <a:spcAft>
          <a:spcPct val="0"/>
        </a:spcAft>
        <a:defRPr sz="4800" b="1">
          <a:solidFill>
            <a:srgbClr val="CD4500"/>
          </a:solidFill>
          <a:latin typeface="Garamond" pitchFamily="18" charset="0"/>
          <a:ea typeface="Garamond" pitchFamily="18" charset="0"/>
          <a:cs typeface="Garamond" pitchFamily="18" charset="0"/>
        </a:defRPr>
      </a:lvl4pPr>
      <a:lvl5pPr algn="ctr" rtl="0" eaLnBrk="0" fontAlgn="base" hangingPunct="0">
        <a:spcBef>
          <a:spcPct val="0"/>
        </a:spcBef>
        <a:spcAft>
          <a:spcPct val="0"/>
        </a:spcAft>
        <a:defRPr sz="4800" b="1">
          <a:solidFill>
            <a:srgbClr val="CD4500"/>
          </a:solidFill>
          <a:latin typeface="Garamond" pitchFamily="18" charset="0"/>
          <a:ea typeface="Garamond" pitchFamily="18" charset="0"/>
          <a:cs typeface="Garamond" pitchFamily="18" charset="0"/>
        </a:defRPr>
      </a:lvl5pPr>
      <a:lvl6pPr marL="457200" algn="ctr" rtl="0" fontAlgn="base">
        <a:spcBef>
          <a:spcPct val="0"/>
        </a:spcBef>
        <a:spcAft>
          <a:spcPct val="0"/>
        </a:spcAft>
        <a:defRPr sz="4800" b="1">
          <a:solidFill>
            <a:srgbClr val="CD4500"/>
          </a:solidFill>
          <a:latin typeface="Garamond" pitchFamily="18" charset="0"/>
          <a:ea typeface="Garamond" pitchFamily="18" charset="0"/>
          <a:cs typeface="Garamond" pitchFamily="18" charset="0"/>
        </a:defRPr>
      </a:lvl6pPr>
      <a:lvl7pPr marL="914400" algn="ctr" rtl="0" fontAlgn="base">
        <a:spcBef>
          <a:spcPct val="0"/>
        </a:spcBef>
        <a:spcAft>
          <a:spcPct val="0"/>
        </a:spcAft>
        <a:defRPr sz="4800" b="1">
          <a:solidFill>
            <a:srgbClr val="CD4500"/>
          </a:solidFill>
          <a:latin typeface="Garamond" pitchFamily="18" charset="0"/>
          <a:ea typeface="Garamond" pitchFamily="18" charset="0"/>
          <a:cs typeface="Garamond" pitchFamily="18" charset="0"/>
        </a:defRPr>
      </a:lvl7pPr>
      <a:lvl8pPr marL="1371600" algn="ctr" rtl="0" fontAlgn="base">
        <a:spcBef>
          <a:spcPct val="0"/>
        </a:spcBef>
        <a:spcAft>
          <a:spcPct val="0"/>
        </a:spcAft>
        <a:defRPr sz="4800" b="1">
          <a:solidFill>
            <a:srgbClr val="CD4500"/>
          </a:solidFill>
          <a:latin typeface="Garamond" pitchFamily="18" charset="0"/>
          <a:ea typeface="Garamond" pitchFamily="18" charset="0"/>
          <a:cs typeface="Garamond" pitchFamily="18" charset="0"/>
        </a:defRPr>
      </a:lvl8pPr>
      <a:lvl9pPr marL="1828800" algn="ctr" rtl="0" fontAlgn="base">
        <a:spcBef>
          <a:spcPct val="0"/>
        </a:spcBef>
        <a:spcAft>
          <a:spcPct val="0"/>
        </a:spcAft>
        <a:defRPr sz="4800" b="1">
          <a:solidFill>
            <a:srgbClr val="CD4500"/>
          </a:solidFill>
          <a:latin typeface="Garamond" pitchFamily="18" charset="0"/>
          <a:ea typeface="Garamond" pitchFamily="18" charset="0"/>
          <a:cs typeface="Garamond" pitchFamily="18"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www.green.mead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diagramDrawing" Target="../diagrams/drawing11.xml"/><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QuickStyle" Target="../diagrams/quickStyle11.xml"/><Relationship Id="rId5" Type="http://schemas.openxmlformats.org/officeDocument/2006/relationships/diagramQuickStyle" Target="../diagrams/quickStyle10.xml"/><Relationship Id="rId10" Type="http://schemas.openxmlformats.org/officeDocument/2006/relationships/diagramLayout" Target="../diagrams/layout11.xml"/><Relationship Id="rId4" Type="http://schemas.openxmlformats.org/officeDocument/2006/relationships/diagramLayout" Target="../diagrams/layout10.xml"/><Relationship Id="rId9" Type="http://schemas.openxmlformats.org/officeDocument/2006/relationships/diagramData" Target="../diagrams/data11.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notesSlide" Target="../notesSlides/notesSlide29.xml"/><Relationship Id="rId16" Type="http://schemas.openxmlformats.org/officeDocument/2006/relationships/diagramColors" Target="../diagrams/colors16.xml"/><Relationship Id="rId1" Type="http://schemas.openxmlformats.org/officeDocument/2006/relationships/slideLayout" Target="../slideLayouts/slideLayout4.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diagramData" Target="../diagrams/data19.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 Type="http://schemas.openxmlformats.org/officeDocument/2006/relationships/notesSlide" Target="../notesSlides/notesSlide33.xml"/><Relationship Id="rId16" Type="http://schemas.openxmlformats.org/officeDocument/2006/relationships/diagramColors" Target="../diagrams/colors19.xml"/><Relationship Id="rId1" Type="http://schemas.openxmlformats.org/officeDocument/2006/relationships/slideLayout" Target="../slideLayouts/slideLayout4.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5" Type="http://schemas.openxmlformats.org/officeDocument/2006/relationships/diagramQuickStyle" Target="../diagrams/quickStyle19.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diagramData" Target="../diagrams/data20.xml"/><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png"/><Relationship Id="rId17" Type="http://schemas.microsoft.com/office/2007/relationships/diagramDrawing" Target="../diagrams/drawing20.xml"/><Relationship Id="rId2" Type="http://schemas.openxmlformats.org/officeDocument/2006/relationships/notesSlide" Target="../notesSlides/notesSlide35.xml"/><Relationship Id="rId16" Type="http://schemas.openxmlformats.org/officeDocument/2006/relationships/diagramColors" Target="../diagrams/colors20.xml"/><Relationship Id="rId1" Type="http://schemas.openxmlformats.org/officeDocument/2006/relationships/slideLayout" Target="../slideLayouts/slideLayout4.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jpeg"/><Relationship Id="rId15" Type="http://schemas.openxmlformats.org/officeDocument/2006/relationships/diagramQuickStyle" Target="../diagrams/quickStyle20.xml"/><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115.png"/><Relationship Id="rId7" Type="http://schemas.openxmlformats.org/officeDocument/2006/relationships/diagramLayout" Target="../diagrams/layout21.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Data" Target="../diagrams/data21.xml"/><Relationship Id="rId5" Type="http://schemas.openxmlformats.org/officeDocument/2006/relationships/image" Target="../media/image117.png"/><Relationship Id="rId10" Type="http://schemas.microsoft.com/office/2007/relationships/diagramDrawing" Target="../diagrams/drawing21.xml"/><Relationship Id="rId4" Type="http://schemas.openxmlformats.org/officeDocument/2006/relationships/image" Target="../media/image116.png"/><Relationship Id="rId9" Type="http://schemas.openxmlformats.org/officeDocument/2006/relationships/diagramColors" Target="../diagrams/colors21.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18.png"/><Relationship Id="rId7" Type="http://schemas.openxmlformats.org/officeDocument/2006/relationships/diagramQuickStyle" Target="../diagrams/quickStyle2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119.jpeg"/><Relationship Id="rId9" Type="http://schemas.microsoft.com/office/2007/relationships/diagramDrawing" Target="../diagrams/drawing22.xml"/></Relationships>
</file>

<file path=ppt/slides/_rels/slide39.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20.jpeg"/><Relationship Id="rId7" Type="http://schemas.openxmlformats.org/officeDocument/2006/relationships/diagramColors" Target="../diagrams/colors2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green.meads.com/" TargetMode="Externa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14.png"/><Relationship Id="rId5" Type="http://schemas.openxmlformats.org/officeDocument/2006/relationships/diagramLayout" Target="../diagrams/layout5.xml"/><Relationship Id="rId10" Type="http://schemas.openxmlformats.org/officeDocument/2006/relationships/image" Target="../media/image13.png"/><Relationship Id="rId4" Type="http://schemas.openxmlformats.org/officeDocument/2006/relationships/diagramData" Target="../diagrams/data5.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 descr="ADSLogo-rust-color-70.gif"/>
          <p:cNvPicPr>
            <a:picLocks noChangeAspect="1"/>
          </p:cNvPicPr>
          <p:nvPr/>
        </p:nvPicPr>
        <p:blipFill>
          <a:blip r:embed="rId3" cstate="screen"/>
          <a:srcRect/>
          <a:stretch>
            <a:fillRect/>
          </a:stretch>
        </p:blipFill>
        <p:spPr bwMode="auto">
          <a:xfrm>
            <a:off x="4495800" y="-838200"/>
            <a:ext cx="6281738" cy="7981951"/>
          </a:xfrm>
          <a:prstGeom prst="rect">
            <a:avLst/>
          </a:prstGeom>
          <a:noFill/>
          <a:ln w="9525">
            <a:noFill/>
            <a:miter lim="800000"/>
            <a:headEnd/>
            <a:tailEnd/>
          </a:ln>
        </p:spPr>
      </p:pic>
      <p:sp>
        <p:nvSpPr>
          <p:cNvPr id="5" name="Rectangle 4"/>
          <p:cNvSpPr/>
          <p:nvPr/>
        </p:nvSpPr>
        <p:spPr>
          <a:xfrm>
            <a:off x="0" y="61722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762000" y="3"/>
            <a:ext cx="7772400" cy="1828799"/>
          </a:xfrm>
        </p:spPr>
        <p:txBody>
          <a:bodyPr/>
          <a:lstStyle/>
          <a:p>
            <a:pPr eaLnBrk="1" fontAlgn="auto" hangingPunct="1">
              <a:spcBef>
                <a:spcPts val="0"/>
              </a:spcBef>
              <a:spcAft>
                <a:spcPts val="0"/>
              </a:spcAft>
              <a:defRPr/>
            </a:pPr>
            <a:r>
              <a:rPr dirty="0">
                <a:solidFill>
                  <a:schemeClr val="tx2">
                    <a:shade val="85000"/>
                    <a:satMod val="150000"/>
                  </a:schemeClr>
                </a:solidFill>
              </a:rPr>
              <a:t>American Driving Society</a:t>
            </a:r>
          </a:p>
        </p:txBody>
      </p:sp>
      <p:sp>
        <p:nvSpPr>
          <p:cNvPr id="3078" name="Subtitle 2"/>
          <p:cNvSpPr>
            <a:spLocks noGrp="1"/>
          </p:cNvSpPr>
          <p:nvPr>
            <p:ph type="subTitle" idx="1"/>
          </p:nvPr>
        </p:nvSpPr>
        <p:spPr>
          <a:xfrm>
            <a:off x="381000" y="1981200"/>
            <a:ext cx="5715000" cy="914400"/>
          </a:xfrm>
        </p:spPr>
        <p:txBody>
          <a:bodyPr>
            <a:normAutofit/>
          </a:bodyPr>
          <a:lstStyle/>
          <a:p>
            <a:pPr eaLnBrk="1" hangingPunct="1">
              <a:spcBef>
                <a:spcPct val="0"/>
              </a:spcBef>
              <a:defRPr/>
            </a:pPr>
            <a:r>
              <a:rPr sz="4800" b="1" dirty="0">
                <a:solidFill>
                  <a:schemeClr val="tx1"/>
                </a:solidFill>
              </a:rPr>
              <a:t>Harness, Bits &amp; More</a:t>
            </a:r>
          </a:p>
        </p:txBody>
      </p:sp>
      <p:sp>
        <p:nvSpPr>
          <p:cNvPr id="8" name="TextBox 7"/>
          <p:cNvSpPr txBox="1"/>
          <p:nvPr/>
        </p:nvSpPr>
        <p:spPr>
          <a:xfrm>
            <a:off x="3276600" y="3048000"/>
            <a:ext cx="5867400" cy="3016210"/>
          </a:xfrm>
          <a:prstGeom prst="rect">
            <a:avLst/>
          </a:prstGeom>
          <a:noFill/>
        </p:spPr>
        <p:txBody>
          <a:bodyPr wrap="square" rtlCol="0">
            <a:spAutoFit/>
          </a:bodyPr>
          <a:lstStyle/>
          <a:p>
            <a:pPr>
              <a:defRPr/>
            </a:pPr>
            <a:r>
              <a:rPr lang="en-US" b="1" dirty="0"/>
              <a:t>Webinar Presenter:</a:t>
            </a:r>
          </a:p>
          <a:p>
            <a:pPr>
              <a:defRPr/>
            </a:pPr>
            <a:endParaRPr lang="en-US" b="1" dirty="0"/>
          </a:p>
          <a:p>
            <a:pPr>
              <a:defRPr/>
            </a:pPr>
            <a:r>
              <a:rPr lang="en-US" b="1" dirty="0">
                <a:solidFill>
                  <a:schemeClr val="tx1">
                    <a:lumMod val="50000"/>
                  </a:schemeClr>
                </a:solidFill>
              </a:rPr>
              <a:t>Jeff Morse</a:t>
            </a:r>
          </a:p>
          <a:p>
            <a:pPr>
              <a:defRPr/>
            </a:pPr>
            <a:r>
              <a:rPr lang="en-US" b="1" dirty="0"/>
              <a:t>ADS Pleasure Committee Chairman</a:t>
            </a:r>
          </a:p>
          <a:p>
            <a:endParaRPr lang="en-US" dirty="0"/>
          </a:p>
          <a:p>
            <a:r>
              <a:rPr lang="en-US" dirty="0"/>
              <a:t>Green Meads Farm</a:t>
            </a:r>
          </a:p>
          <a:p>
            <a:r>
              <a:rPr lang="en-US" dirty="0"/>
              <a:t>Richmond, MA </a:t>
            </a:r>
          </a:p>
          <a:p>
            <a:r>
              <a:rPr lang="en-US" dirty="0">
                <a:hlinkClick r:id="rId4"/>
              </a:rPr>
              <a:t>www.green.meads.com</a:t>
            </a:r>
            <a:endParaRPr lang="en-US" dirty="0"/>
          </a:p>
          <a:p>
            <a:endParaRPr lang="en-US" dirty="0"/>
          </a:p>
          <a:p>
            <a:r>
              <a:rPr lang="en-US" sz="2800" b="1" dirty="0">
                <a:solidFill>
                  <a:srgbClr val="C00000"/>
                </a:solidFill>
              </a:rPr>
              <a:t>EMAIL: greenmeads@gmail.com</a:t>
            </a:r>
          </a:p>
        </p:txBody>
      </p:sp>
      <p:pic>
        <p:nvPicPr>
          <p:cNvPr id="9" name="Picture 6" descr="JBM GMHA 08 sm"/>
          <p:cNvPicPr>
            <a:picLocks noChangeAspect="1" noChangeArrowheads="1"/>
          </p:cNvPicPr>
          <p:nvPr/>
        </p:nvPicPr>
        <p:blipFill>
          <a:blip r:embed="rId5" cstate="screen"/>
          <a:srcRect/>
          <a:stretch>
            <a:fillRect/>
          </a:stretch>
        </p:blipFill>
        <p:spPr bwMode="auto">
          <a:xfrm>
            <a:off x="609600" y="2819400"/>
            <a:ext cx="2514600" cy="3162478"/>
          </a:xfrm>
          <a:prstGeom prst="rect">
            <a:avLst/>
          </a:prstGeom>
          <a:noFill/>
          <a:ln w="12700">
            <a:solidFill>
              <a:srgbClr val="000000"/>
            </a:solidFill>
            <a:miter lim="800000"/>
            <a:headEnd/>
            <a:tailEnd/>
          </a:ln>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stance harness"/>
          <p:cNvPicPr>
            <a:picLocks noChangeAspect="1" noChangeArrowheads="1"/>
          </p:cNvPicPr>
          <p:nvPr/>
        </p:nvPicPr>
        <p:blipFill>
          <a:blip r:embed="rId3" cstate="screen"/>
          <a:srcRect/>
          <a:stretch>
            <a:fillRect/>
          </a:stretch>
        </p:blipFill>
        <p:spPr bwMode="auto">
          <a:xfrm>
            <a:off x="3657600" y="2438400"/>
            <a:ext cx="4954870" cy="3505200"/>
          </a:xfrm>
          <a:prstGeom prst="rect">
            <a:avLst/>
          </a:prstGeom>
          <a:noFill/>
          <a:ln w="9525">
            <a:solidFill>
              <a:srgbClr val="000000"/>
            </a:solidFill>
            <a:miter lim="800000"/>
            <a:headEnd/>
            <a:tailEnd/>
          </a:ln>
        </p:spPr>
      </p:pic>
      <p:pic>
        <p:nvPicPr>
          <p:cNvPr id="19460" name="Picture 4"/>
          <p:cNvPicPr>
            <a:picLocks noChangeAspect="1" noChangeArrowheads="1"/>
          </p:cNvPicPr>
          <p:nvPr/>
        </p:nvPicPr>
        <p:blipFill>
          <a:blip r:embed="rId4" cstate="screen"/>
          <a:srcRect/>
          <a:stretch>
            <a:fillRect/>
          </a:stretch>
        </p:blipFill>
        <p:spPr bwMode="auto">
          <a:xfrm>
            <a:off x="685800" y="2557210"/>
            <a:ext cx="2105025" cy="3900740"/>
          </a:xfrm>
          <a:prstGeom prst="rect">
            <a:avLst/>
          </a:prstGeom>
          <a:noFill/>
          <a:ln w="9525">
            <a:solidFill>
              <a:srgbClr val="000000"/>
            </a:solidFill>
            <a:miter lim="800000"/>
            <a:headEnd/>
            <a:tailEnd/>
          </a:ln>
          <a:effectLst/>
        </p:spPr>
      </p:pic>
      <p:sp>
        <p:nvSpPr>
          <p:cNvPr id="19461" name="Text Box 5"/>
          <p:cNvSpPr txBox="1">
            <a:spLocks noChangeArrowheads="1"/>
          </p:cNvSpPr>
          <p:nvPr/>
        </p:nvSpPr>
        <p:spPr bwMode="auto">
          <a:xfrm>
            <a:off x="533400" y="2057400"/>
            <a:ext cx="2560637" cy="396875"/>
          </a:xfrm>
          <a:prstGeom prst="rect">
            <a:avLst/>
          </a:prstGeom>
          <a:noFill/>
          <a:ln w="9525">
            <a:noFill/>
            <a:miter lim="800000"/>
            <a:headEnd/>
            <a:tailEnd/>
          </a:ln>
          <a:effectLst/>
        </p:spPr>
        <p:txBody>
          <a:bodyPr>
            <a:spAutoFit/>
          </a:bodyPr>
          <a:lstStyle/>
          <a:p>
            <a:pPr>
              <a:spcBef>
                <a:spcPct val="50000"/>
              </a:spcBef>
            </a:pPr>
            <a:r>
              <a:rPr lang="en-US" sz="2000" dirty="0"/>
              <a:t>Training Surcingle</a:t>
            </a:r>
          </a:p>
        </p:txBody>
      </p:sp>
      <p:sp>
        <p:nvSpPr>
          <p:cNvPr id="19463" name="Text Box 7"/>
          <p:cNvSpPr txBox="1">
            <a:spLocks noChangeArrowheads="1"/>
          </p:cNvSpPr>
          <p:nvPr/>
        </p:nvSpPr>
        <p:spPr bwMode="auto">
          <a:xfrm>
            <a:off x="5029200" y="1905000"/>
            <a:ext cx="2620963" cy="396875"/>
          </a:xfrm>
          <a:prstGeom prst="rect">
            <a:avLst/>
          </a:prstGeom>
          <a:noFill/>
          <a:ln w="9525">
            <a:noFill/>
            <a:miter lim="800000"/>
            <a:headEnd/>
            <a:tailEnd/>
          </a:ln>
          <a:effectLst/>
        </p:spPr>
        <p:txBody>
          <a:bodyPr>
            <a:spAutoFit/>
          </a:bodyPr>
          <a:lstStyle/>
          <a:p>
            <a:pPr>
              <a:spcBef>
                <a:spcPct val="50000"/>
              </a:spcBef>
            </a:pPr>
            <a:r>
              <a:rPr lang="en-US" sz="2000" dirty="0"/>
              <a:t>Distance Harness??</a:t>
            </a:r>
          </a:p>
        </p:txBody>
      </p:sp>
      <p:grpSp>
        <p:nvGrpSpPr>
          <p:cNvPr id="8" name="Group 7"/>
          <p:cNvGrpSpPr/>
          <p:nvPr/>
        </p:nvGrpSpPr>
        <p:grpSpPr>
          <a:xfrm>
            <a:off x="1828800" y="381000"/>
            <a:ext cx="5486400" cy="838200"/>
            <a:chOff x="0" y="36906"/>
            <a:chExt cx="3619500" cy="599625"/>
          </a:xfrm>
          <a:scene3d>
            <a:camera prst="orthographicFront">
              <a:rot lat="0" lon="0" rev="0"/>
            </a:camera>
            <a:lightRig rig="contrasting" dir="t">
              <a:rot lat="0" lon="0" rev="1200000"/>
            </a:lightRig>
          </a:scene3d>
        </p:grpSpPr>
        <p:sp>
          <p:nvSpPr>
            <p:cNvPr id="9" name="Rounded Rectangle 8"/>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Style: </a:t>
              </a:r>
              <a:r>
                <a:rPr lang="en-US" sz="3600" kern="1200" dirty="0">
                  <a:solidFill>
                    <a:schemeClr val="tx1"/>
                  </a:solidFill>
                </a:rPr>
                <a:t>Other</a:t>
              </a:r>
            </a:p>
          </p:txBody>
        </p:sp>
      </p:gr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cstate="screen"/>
          <a:srcRect/>
          <a:stretch>
            <a:fillRect/>
          </a:stretch>
        </p:blipFill>
        <p:spPr bwMode="auto">
          <a:xfrm>
            <a:off x="609600" y="1447800"/>
            <a:ext cx="3429000" cy="2623180"/>
          </a:xfrm>
          <a:prstGeom prst="rect">
            <a:avLst/>
          </a:prstGeom>
          <a:noFill/>
          <a:ln w="9525">
            <a:solidFill>
              <a:srgbClr val="000000"/>
            </a:solidFill>
            <a:miter lim="800000"/>
            <a:headEnd/>
            <a:tailEnd/>
          </a:ln>
          <a:effectLst/>
        </p:spPr>
      </p:pic>
      <p:pic>
        <p:nvPicPr>
          <p:cNvPr id="21508" name="Picture 4" descr="fire horses"/>
          <p:cNvPicPr>
            <a:picLocks noChangeAspect="1" noChangeArrowheads="1"/>
          </p:cNvPicPr>
          <p:nvPr/>
        </p:nvPicPr>
        <p:blipFill>
          <a:blip r:embed="rId4" cstate="screen"/>
          <a:srcRect/>
          <a:stretch>
            <a:fillRect/>
          </a:stretch>
        </p:blipFill>
        <p:spPr bwMode="auto">
          <a:xfrm>
            <a:off x="350838" y="4219575"/>
            <a:ext cx="3987800" cy="2354263"/>
          </a:xfrm>
          <a:prstGeom prst="rect">
            <a:avLst/>
          </a:prstGeom>
          <a:noFill/>
          <a:ln w="9525">
            <a:solidFill>
              <a:srgbClr val="000000"/>
            </a:solidFill>
            <a:miter lim="800000"/>
            <a:headEnd/>
            <a:tailEnd/>
          </a:ln>
        </p:spPr>
      </p:pic>
      <p:sp>
        <p:nvSpPr>
          <p:cNvPr id="21509" name="Text Box 5"/>
          <p:cNvSpPr txBox="1">
            <a:spLocks noChangeArrowheads="1"/>
          </p:cNvSpPr>
          <p:nvPr/>
        </p:nvSpPr>
        <p:spPr bwMode="auto">
          <a:xfrm>
            <a:off x="5257800" y="1828800"/>
            <a:ext cx="2863850" cy="457200"/>
          </a:xfrm>
          <a:prstGeom prst="rect">
            <a:avLst/>
          </a:prstGeom>
          <a:noFill/>
          <a:ln w="9525">
            <a:noFill/>
            <a:miter lim="800000"/>
            <a:headEnd/>
            <a:tailEnd/>
          </a:ln>
          <a:effectLst/>
        </p:spPr>
        <p:txBody>
          <a:bodyPr>
            <a:spAutoFit/>
          </a:bodyPr>
          <a:lstStyle/>
          <a:p>
            <a:pPr>
              <a:spcBef>
                <a:spcPct val="50000"/>
              </a:spcBef>
            </a:pPr>
            <a:r>
              <a:rPr lang="en-US" sz="2400" dirty="0"/>
              <a:t>Work Harnesses</a:t>
            </a:r>
          </a:p>
        </p:txBody>
      </p:sp>
      <p:pic>
        <p:nvPicPr>
          <p:cNvPr id="6146" name="Picture 2"/>
          <p:cNvPicPr>
            <a:picLocks noChangeAspect="1" noChangeArrowheads="1"/>
          </p:cNvPicPr>
          <p:nvPr/>
        </p:nvPicPr>
        <p:blipFill>
          <a:blip r:embed="rId5" cstate="screen"/>
          <a:srcRect/>
          <a:stretch>
            <a:fillRect/>
          </a:stretch>
        </p:blipFill>
        <p:spPr bwMode="auto">
          <a:xfrm>
            <a:off x="4572000" y="3200400"/>
            <a:ext cx="4136571" cy="2895600"/>
          </a:xfrm>
          <a:prstGeom prst="rect">
            <a:avLst/>
          </a:prstGeom>
          <a:noFill/>
          <a:ln w="9525">
            <a:solidFill>
              <a:schemeClr val="bg2">
                <a:lumMod val="10000"/>
              </a:schemeClr>
            </a:solidFill>
            <a:miter lim="800000"/>
            <a:headEnd/>
            <a:tailEnd/>
          </a:ln>
        </p:spPr>
      </p:pic>
      <p:grpSp>
        <p:nvGrpSpPr>
          <p:cNvPr id="6" name="Group 5"/>
          <p:cNvGrpSpPr/>
          <p:nvPr/>
        </p:nvGrpSpPr>
        <p:grpSpPr>
          <a:xfrm>
            <a:off x="1828800" y="381000"/>
            <a:ext cx="5486400" cy="838200"/>
            <a:chOff x="0" y="36906"/>
            <a:chExt cx="3619500" cy="599625"/>
          </a:xfrm>
          <a:scene3d>
            <a:camera prst="orthographicFront">
              <a:rot lat="0" lon="0" rev="0"/>
            </a:camera>
            <a:lightRig rig="contrasting" dir="t">
              <a:rot lat="0" lon="0" rev="1200000"/>
            </a:lightRig>
          </a:scene3d>
        </p:grpSpPr>
        <p:sp>
          <p:nvSpPr>
            <p:cNvPr id="7" name="Rounded Rectangle 6"/>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Style: </a:t>
              </a:r>
              <a:r>
                <a:rPr lang="en-US" sz="3600" kern="1200" dirty="0">
                  <a:solidFill>
                    <a:schemeClr val="tx1"/>
                  </a:solidFill>
                </a:rPr>
                <a:t>Draft</a:t>
              </a:r>
            </a:p>
          </p:txBody>
        </p:sp>
      </p:gr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screen"/>
          <a:srcRect/>
          <a:stretch>
            <a:fillRect/>
          </a:stretch>
        </p:blipFill>
        <p:spPr bwMode="auto">
          <a:xfrm>
            <a:off x="568325" y="2057400"/>
            <a:ext cx="4003675" cy="3760787"/>
          </a:xfrm>
          <a:prstGeom prst="rect">
            <a:avLst/>
          </a:prstGeom>
          <a:noFill/>
          <a:ln w="9525">
            <a:solidFill>
              <a:srgbClr val="000000"/>
            </a:solidFill>
            <a:miter lim="800000"/>
            <a:headEnd/>
            <a:tailEnd/>
          </a:ln>
          <a:effectLst/>
        </p:spPr>
      </p:pic>
      <p:pic>
        <p:nvPicPr>
          <p:cNvPr id="23556" name="Picture 4"/>
          <p:cNvPicPr>
            <a:picLocks noChangeAspect="1" noChangeArrowheads="1"/>
          </p:cNvPicPr>
          <p:nvPr/>
        </p:nvPicPr>
        <p:blipFill>
          <a:blip r:embed="rId4" cstate="screen"/>
          <a:srcRect/>
          <a:stretch>
            <a:fillRect/>
          </a:stretch>
        </p:blipFill>
        <p:spPr bwMode="auto">
          <a:xfrm>
            <a:off x="4800600" y="1500506"/>
            <a:ext cx="4132263" cy="5128893"/>
          </a:xfrm>
          <a:prstGeom prst="rect">
            <a:avLst/>
          </a:prstGeom>
          <a:noFill/>
          <a:ln w="9525">
            <a:solidFill>
              <a:srgbClr val="000000"/>
            </a:solidFill>
            <a:miter lim="800000"/>
            <a:headEnd/>
            <a:tailEnd/>
          </a:ln>
          <a:effectLst/>
        </p:spPr>
      </p:pic>
      <p:grpSp>
        <p:nvGrpSpPr>
          <p:cNvPr id="7" name="Group 6"/>
          <p:cNvGrpSpPr/>
          <p:nvPr/>
        </p:nvGrpSpPr>
        <p:grpSpPr>
          <a:xfrm>
            <a:off x="1828800" y="381000"/>
            <a:ext cx="5486400" cy="838200"/>
            <a:chOff x="0" y="36906"/>
            <a:chExt cx="3619500" cy="599625"/>
          </a:xfrm>
          <a:scene3d>
            <a:camera prst="orthographicFront">
              <a:rot lat="0" lon="0" rev="0"/>
            </a:camera>
            <a:lightRig rig="contrasting" dir="t">
              <a:rot lat="0" lon="0" rev="1200000"/>
            </a:lightRig>
          </a:scene3d>
        </p:grpSpPr>
        <p:sp>
          <p:nvSpPr>
            <p:cNvPr id="8" name="Rounded Rectangle 7"/>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Sizing</a:t>
              </a:r>
            </a:p>
          </p:txBody>
        </p:sp>
      </p:gr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447800" y="2133600"/>
          <a:ext cx="2209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604" name="Picture 4"/>
          <p:cNvPicPr>
            <a:picLocks noChangeAspect="1" noChangeArrowheads="1"/>
          </p:cNvPicPr>
          <p:nvPr/>
        </p:nvPicPr>
        <p:blipFill>
          <a:blip r:embed="rId8" cstate="screen">
            <a:lum contrast="9000"/>
          </a:blip>
          <a:srcRect/>
          <a:stretch>
            <a:fillRect/>
          </a:stretch>
        </p:blipFill>
        <p:spPr bwMode="auto">
          <a:xfrm>
            <a:off x="5284788" y="1500188"/>
            <a:ext cx="3417887" cy="5140325"/>
          </a:xfrm>
          <a:prstGeom prst="rect">
            <a:avLst/>
          </a:prstGeom>
          <a:noFill/>
          <a:ln w="9525">
            <a:solidFill>
              <a:srgbClr val="000000"/>
            </a:solidFill>
            <a:miter lim="800000"/>
            <a:headEnd/>
            <a:tailEnd/>
          </a:ln>
          <a:effectLst/>
        </p:spPr>
      </p:pic>
      <p:graphicFrame>
        <p:nvGraphicFramePr>
          <p:cNvPr id="9" name="Diagram 8"/>
          <p:cNvGraphicFramePr/>
          <p:nvPr/>
        </p:nvGraphicFramePr>
        <p:xfrm>
          <a:off x="1219200" y="1447800"/>
          <a:ext cx="2667000" cy="609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0" name="Group 9"/>
          <p:cNvGrpSpPr/>
          <p:nvPr/>
        </p:nvGrpSpPr>
        <p:grpSpPr>
          <a:xfrm>
            <a:off x="1828800" y="381000"/>
            <a:ext cx="5486400" cy="838200"/>
            <a:chOff x="0" y="36906"/>
            <a:chExt cx="3619500" cy="599625"/>
          </a:xfrm>
          <a:scene3d>
            <a:camera prst="orthographicFront">
              <a:rot lat="0" lon="0" rev="0"/>
            </a:camera>
            <a:lightRig rig="contrasting" dir="t">
              <a:rot lat="0" lon="0" rev="1200000"/>
            </a:lightRig>
          </a:scene3d>
        </p:grpSpPr>
        <p:sp>
          <p:nvSpPr>
            <p:cNvPr id="11" name="Rounded Rectangle 10"/>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Bridles</a:t>
              </a:r>
            </a:p>
          </p:txBody>
        </p:sp>
      </p:gr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screen">
            <a:lum bright="7000" contrast="3000"/>
          </a:blip>
          <a:srcRect/>
          <a:stretch>
            <a:fillRect/>
          </a:stretch>
        </p:blipFill>
        <p:spPr bwMode="auto">
          <a:xfrm>
            <a:off x="457200" y="152400"/>
            <a:ext cx="3081337" cy="3536950"/>
          </a:xfrm>
          <a:prstGeom prst="rect">
            <a:avLst/>
          </a:prstGeom>
          <a:noFill/>
          <a:ln w="9525">
            <a:solidFill>
              <a:srgbClr val="000000"/>
            </a:solidFill>
            <a:miter lim="800000"/>
            <a:headEnd/>
            <a:tailEnd/>
          </a:ln>
          <a:effectLst/>
        </p:spPr>
      </p:pic>
      <p:pic>
        <p:nvPicPr>
          <p:cNvPr id="27652" name="Picture 4"/>
          <p:cNvPicPr>
            <a:picLocks noChangeAspect="1" noChangeArrowheads="1"/>
          </p:cNvPicPr>
          <p:nvPr/>
        </p:nvPicPr>
        <p:blipFill>
          <a:blip r:embed="rId4" cstate="screen">
            <a:lum bright="-5000" contrast="10000"/>
          </a:blip>
          <a:srcRect/>
          <a:stretch>
            <a:fillRect/>
          </a:stretch>
        </p:blipFill>
        <p:spPr bwMode="auto">
          <a:xfrm>
            <a:off x="685800" y="3962400"/>
            <a:ext cx="2738470" cy="2057400"/>
          </a:xfrm>
          <a:prstGeom prst="rect">
            <a:avLst/>
          </a:prstGeom>
          <a:noFill/>
          <a:ln w="9525">
            <a:solidFill>
              <a:srgbClr val="000000"/>
            </a:solidFill>
            <a:miter lim="800000"/>
            <a:headEnd/>
            <a:tailEnd/>
          </a:ln>
          <a:effectLst/>
        </p:spPr>
      </p:pic>
      <p:pic>
        <p:nvPicPr>
          <p:cNvPr id="27653" name="Picture 5"/>
          <p:cNvPicPr>
            <a:picLocks noChangeAspect="1" noChangeArrowheads="1"/>
          </p:cNvPicPr>
          <p:nvPr/>
        </p:nvPicPr>
        <p:blipFill>
          <a:blip r:embed="rId5" cstate="screen">
            <a:lum contrast="22000"/>
          </a:blip>
          <a:srcRect/>
          <a:stretch>
            <a:fillRect/>
          </a:stretch>
        </p:blipFill>
        <p:spPr bwMode="auto">
          <a:xfrm>
            <a:off x="6248400" y="304800"/>
            <a:ext cx="2227263" cy="3351213"/>
          </a:xfrm>
          <a:prstGeom prst="rect">
            <a:avLst/>
          </a:prstGeom>
          <a:noFill/>
          <a:ln w="9525">
            <a:solidFill>
              <a:srgbClr val="000000"/>
            </a:solidFill>
            <a:miter lim="800000"/>
            <a:headEnd/>
            <a:tailEnd/>
          </a:ln>
          <a:effectLst/>
        </p:spPr>
      </p:pic>
      <p:pic>
        <p:nvPicPr>
          <p:cNvPr id="1026" name="Picture 2"/>
          <p:cNvPicPr>
            <a:picLocks noChangeAspect="1" noChangeArrowheads="1"/>
          </p:cNvPicPr>
          <p:nvPr/>
        </p:nvPicPr>
        <p:blipFill>
          <a:blip r:embed="rId6" cstate="screen">
            <a:lum contrast="42000"/>
          </a:blip>
          <a:srcRect/>
          <a:stretch>
            <a:fillRect/>
          </a:stretch>
        </p:blipFill>
        <p:spPr bwMode="auto">
          <a:xfrm>
            <a:off x="5562600" y="3810000"/>
            <a:ext cx="2801566" cy="1828800"/>
          </a:xfrm>
          <a:prstGeom prst="rect">
            <a:avLst/>
          </a:prstGeom>
          <a:noFill/>
          <a:ln w="9525">
            <a:noFill/>
            <a:miter lim="800000"/>
            <a:headEnd/>
            <a:tailEnd/>
          </a:ln>
        </p:spPr>
      </p:pic>
      <p:sp>
        <p:nvSpPr>
          <p:cNvPr id="11" name="TextBox 10"/>
          <p:cNvSpPr txBox="1"/>
          <p:nvPr/>
        </p:nvSpPr>
        <p:spPr>
          <a:xfrm>
            <a:off x="1143000" y="6172200"/>
            <a:ext cx="1752600" cy="369332"/>
          </a:xfrm>
          <a:prstGeom prst="rect">
            <a:avLst/>
          </a:prstGeom>
          <a:noFill/>
        </p:spPr>
        <p:txBody>
          <a:bodyPr wrap="square" rtlCol="0">
            <a:spAutoFit/>
          </a:bodyPr>
          <a:lstStyle/>
          <a:p>
            <a:r>
              <a:rPr lang="en-US" dirty="0"/>
              <a:t>Shaped Crown</a:t>
            </a:r>
          </a:p>
        </p:txBody>
      </p:sp>
      <p:sp>
        <p:nvSpPr>
          <p:cNvPr id="12" name="TextBox 11"/>
          <p:cNvSpPr txBox="1"/>
          <p:nvPr/>
        </p:nvSpPr>
        <p:spPr>
          <a:xfrm>
            <a:off x="6324600" y="5715000"/>
            <a:ext cx="1447800" cy="381000"/>
          </a:xfrm>
          <a:prstGeom prst="rect">
            <a:avLst/>
          </a:prstGeom>
          <a:noFill/>
        </p:spPr>
        <p:txBody>
          <a:bodyPr wrap="square" rtlCol="0">
            <a:spAutoFit/>
          </a:bodyPr>
          <a:lstStyle/>
          <a:p>
            <a:r>
              <a:rPr lang="en-US" dirty="0"/>
              <a:t>Gullet Strap</a:t>
            </a:r>
          </a:p>
        </p:txBody>
      </p:sp>
      <p:cxnSp>
        <p:nvCxnSpPr>
          <p:cNvPr id="14" name="Straight Arrow Connector 13"/>
          <p:cNvCxnSpPr/>
          <p:nvPr/>
        </p:nvCxnSpPr>
        <p:spPr>
          <a:xfrm rot="16200000" flipH="1">
            <a:off x="7048500" y="4381500"/>
            <a:ext cx="53340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00600" y="1524000"/>
            <a:ext cx="1524000" cy="646331"/>
          </a:xfrm>
          <a:prstGeom prst="rect">
            <a:avLst/>
          </a:prstGeom>
          <a:noFill/>
        </p:spPr>
        <p:txBody>
          <a:bodyPr wrap="square" rtlCol="0">
            <a:spAutoFit/>
          </a:bodyPr>
          <a:lstStyle/>
          <a:p>
            <a:r>
              <a:rPr lang="en-US" dirty="0"/>
              <a:t>A Custom made Bridle</a:t>
            </a: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r>
              <a:rPr lang="en-US" dirty="0"/>
              <a:t>Noseband Fit</a:t>
            </a:r>
          </a:p>
        </p:txBody>
      </p:sp>
      <p:pic>
        <p:nvPicPr>
          <p:cNvPr id="4098" name="Picture 2"/>
          <p:cNvPicPr>
            <a:picLocks noChangeAspect="1" noChangeArrowheads="1"/>
          </p:cNvPicPr>
          <p:nvPr/>
        </p:nvPicPr>
        <p:blipFill>
          <a:blip r:embed="rId3" cstate="screen"/>
          <a:srcRect/>
          <a:stretch>
            <a:fillRect/>
          </a:stretch>
        </p:blipFill>
        <p:spPr bwMode="auto">
          <a:xfrm>
            <a:off x="838200" y="1524000"/>
            <a:ext cx="2966200" cy="4343400"/>
          </a:xfrm>
          <a:prstGeom prst="rect">
            <a:avLst/>
          </a:prstGeom>
          <a:noFill/>
          <a:ln w="9525">
            <a:solidFill>
              <a:srgbClr val="000000"/>
            </a:solidFill>
            <a:miter lim="800000"/>
            <a:headEnd/>
            <a:tailEnd/>
          </a:ln>
        </p:spPr>
      </p:pic>
      <p:pic>
        <p:nvPicPr>
          <p:cNvPr id="4" name="Picture 3"/>
          <p:cNvPicPr>
            <a:picLocks noChangeAspect="1" noChangeArrowheads="1"/>
          </p:cNvPicPr>
          <p:nvPr/>
        </p:nvPicPr>
        <p:blipFill>
          <a:blip r:embed="rId4" cstate="screen"/>
          <a:srcRect/>
          <a:stretch>
            <a:fillRect/>
          </a:stretch>
        </p:blipFill>
        <p:spPr bwMode="auto">
          <a:xfrm>
            <a:off x="3962400" y="1600200"/>
            <a:ext cx="4953000" cy="1828800"/>
          </a:xfrm>
          <a:prstGeom prst="rect">
            <a:avLst/>
          </a:prstGeom>
          <a:noFill/>
          <a:ln w="9525">
            <a:solidFill>
              <a:srgbClr val="000000"/>
            </a:solidFill>
            <a:miter lim="800000"/>
            <a:headEnd/>
            <a:tailEnd/>
          </a:ln>
          <a:effectLst/>
        </p:spPr>
      </p:pic>
      <p:cxnSp>
        <p:nvCxnSpPr>
          <p:cNvPr id="5" name="Straight Arrow Connector 4"/>
          <p:cNvCxnSpPr/>
          <p:nvPr/>
        </p:nvCxnSpPr>
        <p:spPr>
          <a:xfrm rot="10800000">
            <a:off x="7772400" y="2819400"/>
            <a:ext cx="762000" cy="609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V="1">
            <a:off x="3238500" y="4381500"/>
            <a:ext cx="53340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screen"/>
          <a:srcRect/>
          <a:stretch>
            <a:fillRect/>
          </a:stretch>
        </p:blipFill>
        <p:spPr bwMode="auto">
          <a:xfrm>
            <a:off x="4800600" y="3810000"/>
            <a:ext cx="2182027" cy="2362200"/>
          </a:xfrm>
          <a:prstGeom prst="rect">
            <a:avLst/>
          </a:prstGeom>
          <a:noFill/>
          <a:ln w="9525">
            <a:solidFill>
              <a:schemeClr val="accent1"/>
            </a:solidFill>
            <a:miter lim="800000"/>
            <a:headEnd/>
            <a:tailEnd/>
          </a:ln>
        </p:spPr>
      </p:pic>
      <p:sp>
        <p:nvSpPr>
          <p:cNvPr id="8" name="TextBox 7"/>
          <p:cNvSpPr txBox="1"/>
          <p:nvPr/>
        </p:nvSpPr>
        <p:spPr>
          <a:xfrm>
            <a:off x="7086600" y="4876800"/>
            <a:ext cx="1905000" cy="646331"/>
          </a:xfrm>
          <a:prstGeom prst="rect">
            <a:avLst/>
          </a:prstGeom>
          <a:noFill/>
        </p:spPr>
        <p:txBody>
          <a:bodyPr wrap="square" rtlCol="0">
            <a:spAutoFit/>
          </a:bodyPr>
          <a:lstStyle/>
          <a:p>
            <a:r>
              <a:rPr lang="en-US" dirty="0"/>
              <a:t>With Rubber Curb Guard</a:t>
            </a: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p:txBody>
          <a:bodyPr/>
          <a:lstStyle/>
          <a:p>
            <a:r>
              <a:rPr lang="en-US" dirty="0"/>
              <a:t>Breast Collar</a:t>
            </a:r>
          </a:p>
          <a:p>
            <a:r>
              <a:rPr lang="en-US" dirty="0"/>
              <a:t>Full Collar</a:t>
            </a:r>
          </a:p>
          <a:p>
            <a:r>
              <a:rPr lang="en-US" dirty="0"/>
              <a:t>Combo Collars</a:t>
            </a:r>
          </a:p>
          <a:p>
            <a:endParaRPr lang="en-US" dirty="0"/>
          </a:p>
        </p:txBody>
      </p:sp>
      <p:pic>
        <p:nvPicPr>
          <p:cNvPr id="29700" name="Picture 4"/>
          <p:cNvPicPr>
            <a:picLocks noChangeAspect="1" noChangeArrowheads="1"/>
          </p:cNvPicPr>
          <p:nvPr/>
        </p:nvPicPr>
        <p:blipFill>
          <a:blip r:embed="rId3" cstate="screen"/>
          <a:srcRect/>
          <a:stretch>
            <a:fillRect/>
          </a:stretch>
        </p:blipFill>
        <p:spPr bwMode="auto">
          <a:xfrm>
            <a:off x="533400" y="3962400"/>
            <a:ext cx="4603676" cy="2514600"/>
          </a:xfrm>
          <a:prstGeom prst="rect">
            <a:avLst/>
          </a:prstGeom>
          <a:noFill/>
          <a:ln w="9525">
            <a:solidFill>
              <a:srgbClr val="000000"/>
            </a:solidFill>
            <a:miter lim="800000"/>
            <a:headEnd/>
            <a:tailEnd/>
          </a:ln>
          <a:effectLst/>
        </p:spPr>
      </p:pic>
      <p:pic>
        <p:nvPicPr>
          <p:cNvPr id="29701" name="Picture 5"/>
          <p:cNvPicPr>
            <a:picLocks noChangeAspect="1" noChangeArrowheads="1"/>
          </p:cNvPicPr>
          <p:nvPr/>
        </p:nvPicPr>
        <p:blipFill>
          <a:blip r:embed="rId4" cstate="screen">
            <a:lum bright="9000"/>
          </a:blip>
          <a:srcRect/>
          <a:stretch>
            <a:fillRect/>
          </a:stretch>
        </p:blipFill>
        <p:spPr bwMode="auto">
          <a:xfrm>
            <a:off x="6019800" y="222250"/>
            <a:ext cx="2748915" cy="3054350"/>
          </a:xfrm>
          <a:prstGeom prst="rect">
            <a:avLst/>
          </a:prstGeom>
          <a:noFill/>
          <a:ln w="9525">
            <a:solidFill>
              <a:srgbClr val="000000"/>
            </a:solidFill>
            <a:miter lim="800000"/>
            <a:headEnd/>
            <a:tailEnd/>
          </a:ln>
          <a:effectLst/>
        </p:spPr>
      </p:pic>
      <p:pic>
        <p:nvPicPr>
          <p:cNvPr id="29702" name="Picture 6"/>
          <p:cNvPicPr>
            <a:picLocks noChangeAspect="1" noChangeArrowheads="1"/>
          </p:cNvPicPr>
          <p:nvPr/>
        </p:nvPicPr>
        <p:blipFill>
          <a:blip r:embed="rId5" cstate="screen">
            <a:lum contrast="17000"/>
          </a:blip>
          <a:srcRect/>
          <a:stretch>
            <a:fillRect/>
          </a:stretch>
        </p:blipFill>
        <p:spPr bwMode="auto">
          <a:xfrm>
            <a:off x="6056313" y="3952875"/>
            <a:ext cx="2554287" cy="2307416"/>
          </a:xfrm>
          <a:prstGeom prst="rect">
            <a:avLst/>
          </a:prstGeom>
          <a:noFill/>
          <a:ln w="9525">
            <a:solidFill>
              <a:srgbClr val="000000"/>
            </a:solidFill>
            <a:miter lim="800000"/>
            <a:headEnd/>
            <a:tailEnd/>
          </a:ln>
          <a:effectLst/>
        </p:spPr>
      </p:pic>
      <p:sp>
        <p:nvSpPr>
          <p:cNvPr id="8" name="TextBox 7"/>
          <p:cNvSpPr txBox="1"/>
          <p:nvPr/>
        </p:nvSpPr>
        <p:spPr>
          <a:xfrm>
            <a:off x="6553200" y="6324600"/>
            <a:ext cx="1981200" cy="369332"/>
          </a:xfrm>
          <a:prstGeom prst="rect">
            <a:avLst/>
          </a:prstGeom>
          <a:noFill/>
        </p:spPr>
        <p:txBody>
          <a:bodyPr wrap="square" rtlCol="0">
            <a:spAutoFit/>
          </a:bodyPr>
          <a:lstStyle/>
          <a:p>
            <a:r>
              <a:rPr lang="en-US" dirty="0"/>
              <a:t>Empathy Collar</a:t>
            </a:r>
          </a:p>
        </p:txBody>
      </p:sp>
      <p:sp>
        <p:nvSpPr>
          <p:cNvPr id="9" name="TextBox 8"/>
          <p:cNvSpPr txBox="1"/>
          <p:nvPr/>
        </p:nvSpPr>
        <p:spPr>
          <a:xfrm>
            <a:off x="6019800" y="3429000"/>
            <a:ext cx="2895600" cy="369332"/>
          </a:xfrm>
          <a:prstGeom prst="rect">
            <a:avLst/>
          </a:prstGeom>
          <a:noFill/>
        </p:spPr>
        <p:txBody>
          <a:bodyPr wrap="square" rtlCol="0">
            <a:spAutoFit/>
          </a:bodyPr>
          <a:lstStyle/>
          <a:p>
            <a:r>
              <a:rPr lang="en-US" dirty="0"/>
              <a:t>French Collar or Brollar</a:t>
            </a:r>
          </a:p>
        </p:txBody>
      </p:sp>
      <p:sp>
        <p:nvSpPr>
          <p:cNvPr id="10" name="TextBox 9"/>
          <p:cNvSpPr txBox="1"/>
          <p:nvPr/>
        </p:nvSpPr>
        <p:spPr>
          <a:xfrm>
            <a:off x="2133600" y="6488668"/>
            <a:ext cx="1219200" cy="369332"/>
          </a:xfrm>
          <a:prstGeom prst="rect">
            <a:avLst/>
          </a:prstGeom>
          <a:noFill/>
        </p:spPr>
        <p:txBody>
          <a:bodyPr wrap="square" rtlCol="0">
            <a:spAutoFit/>
          </a:bodyPr>
          <a:lstStyle/>
          <a:p>
            <a:r>
              <a:rPr lang="en-US" dirty="0"/>
              <a:t>Full Collar</a:t>
            </a:r>
          </a:p>
        </p:txBody>
      </p:sp>
      <p:pic>
        <p:nvPicPr>
          <p:cNvPr id="1026" name="Picture 2"/>
          <p:cNvPicPr>
            <a:picLocks noChangeAspect="1" noChangeArrowheads="1"/>
          </p:cNvPicPr>
          <p:nvPr/>
        </p:nvPicPr>
        <p:blipFill>
          <a:blip r:embed="rId6" cstate="screen"/>
          <a:srcRect/>
          <a:stretch>
            <a:fillRect/>
          </a:stretch>
        </p:blipFill>
        <p:spPr bwMode="auto">
          <a:xfrm>
            <a:off x="4267200" y="1295400"/>
            <a:ext cx="1581076" cy="2419354"/>
          </a:xfrm>
          <a:prstGeom prst="rect">
            <a:avLst/>
          </a:prstGeom>
          <a:noFill/>
          <a:ln w="9525">
            <a:solidFill>
              <a:schemeClr val="accent1"/>
            </a:solidFill>
            <a:miter lim="800000"/>
            <a:headEnd/>
            <a:tailEnd/>
          </a:ln>
        </p:spPr>
      </p:pic>
      <p:grpSp>
        <p:nvGrpSpPr>
          <p:cNvPr id="11" name="Group 10"/>
          <p:cNvGrpSpPr/>
          <p:nvPr/>
        </p:nvGrpSpPr>
        <p:grpSpPr>
          <a:xfrm>
            <a:off x="457200" y="304800"/>
            <a:ext cx="5410200" cy="838200"/>
            <a:chOff x="0" y="36906"/>
            <a:chExt cx="3619500" cy="599625"/>
          </a:xfrm>
          <a:scene3d>
            <a:camera prst="orthographicFront">
              <a:rot lat="0" lon="0" rev="0"/>
            </a:camera>
            <a:lightRig rig="contrasting" dir="t">
              <a:rot lat="0" lon="0" rev="1200000"/>
            </a:lightRig>
          </a:scene3d>
        </p:grpSpPr>
        <p:sp>
          <p:nvSpPr>
            <p:cNvPr id="12" name="Rounded Rectangle 11"/>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3"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Collars</a:t>
              </a:r>
            </a:p>
          </p:txBody>
        </p:sp>
      </p:gr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lum contrast="21000"/>
          </a:blip>
          <a:srcRect/>
          <a:stretch>
            <a:fillRect/>
          </a:stretch>
        </p:blipFill>
        <p:spPr bwMode="auto">
          <a:xfrm>
            <a:off x="4114800" y="3574412"/>
            <a:ext cx="4816730" cy="3137537"/>
          </a:xfrm>
          <a:prstGeom prst="rect">
            <a:avLst/>
          </a:prstGeom>
          <a:noFill/>
          <a:ln w="9525">
            <a:solidFill>
              <a:srgbClr val="000000"/>
            </a:solidFill>
            <a:miter lim="800000"/>
            <a:headEnd/>
            <a:tailEnd/>
          </a:ln>
          <a:effectLst/>
        </p:spPr>
      </p:pic>
      <p:pic>
        <p:nvPicPr>
          <p:cNvPr id="31747" name="Picture 3"/>
          <p:cNvPicPr>
            <a:picLocks noChangeAspect="1" noChangeArrowheads="1"/>
          </p:cNvPicPr>
          <p:nvPr/>
        </p:nvPicPr>
        <p:blipFill>
          <a:blip r:embed="rId4" cstate="screen">
            <a:lum contrast="12000"/>
          </a:blip>
          <a:srcRect/>
          <a:stretch>
            <a:fillRect/>
          </a:stretch>
        </p:blipFill>
        <p:spPr bwMode="auto">
          <a:xfrm>
            <a:off x="4114800" y="311397"/>
            <a:ext cx="4765675" cy="3117603"/>
          </a:xfrm>
          <a:prstGeom prst="rect">
            <a:avLst/>
          </a:prstGeom>
          <a:noFill/>
          <a:ln w="9525">
            <a:solidFill>
              <a:srgbClr val="000000"/>
            </a:solidFill>
            <a:miter lim="800000"/>
            <a:headEnd/>
            <a:tailEnd/>
          </a:ln>
          <a:effectLst/>
        </p:spPr>
      </p:pic>
      <p:sp>
        <p:nvSpPr>
          <p:cNvPr id="31748" name="Text Box 4"/>
          <p:cNvSpPr txBox="1">
            <a:spLocks noChangeArrowheads="1"/>
          </p:cNvSpPr>
          <p:nvPr/>
        </p:nvSpPr>
        <p:spPr bwMode="auto">
          <a:xfrm>
            <a:off x="4191000" y="762000"/>
            <a:ext cx="2444750" cy="1169551"/>
          </a:xfrm>
          <a:prstGeom prst="rect">
            <a:avLst/>
          </a:prstGeom>
          <a:noFill/>
          <a:ln w="9525">
            <a:noFill/>
            <a:miter lim="800000"/>
            <a:headEnd/>
            <a:tailEnd/>
          </a:ln>
          <a:effectLst/>
        </p:spPr>
        <p:txBody>
          <a:bodyPr wrap="square">
            <a:spAutoFit/>
          </a:bodyPr>
          <a:lstStyle/>
          <a:p>
            <a:pPr algn="ctr">
              <a:spcBef>
                <a:spcPct val="50000"/>
              </a:spcBef>
            </a:pPr>
            <a:r>
              <a:rPr lang="en-US" sz="2800" dirty="0">
                <a:solidFill>
                  <a:srgbClr val="FF0000"/>
                </a:solidFill>
              </a:rPr>
              <a:t>Breast Collar</a:t>
            </a:r>
          </a:p>
          <a:p>
            <a:pPr algn="ctr">
              <a:spcBef>
                <a:spcPct val="50000"/>
              </a:spcBef>
            </a:pPr>
            <a:r>
              <a:rPr lang="en-US" sz="2800" dirty="0"/>
              <a:t> </a:t>
            </a:r>
          </a:p>
        </p:txBody>
      </p:sp>
      <p:sp>
        <p:nvSpPr>
          <p:cNvPr id="31749" name="Text Box 5"/>
          <p:cNvSpPr txBox="1">
            <a:spLocks noChangeArrowheads="1"/>
          </p:cNvSpPr>
          <p:nvPr/>
        </p:nvSpPr>
        <p:spPr bwMode="auto">
          <a:xfrm>
            <a:off x="4343400" y="3657600"/>
            <a:ext cx="2092325" cy="519113"/>
          </a:xfrm>
          <a:prstGeom prst="rect">
            <a:avLst/>
          </a:prstGeom>
          <a:noFill/>
          <a:ln w="9525">
            <a:noFill/>
            <a:miter lim="800000"/>
            <a:headEnd/>
            <a:tailEnd/>
          </a:ln>
          <a:effectLst/>
        </p:spPr>
        <p:txBody>
          <a:bodyPr>
            <a:spAutoFit/>
          </a:bodyPr>
          <a:lstStyle/>
          <a:p>
            <a:pPr>
              <a:spcBef>
                <a:spcPct val="50000"/>
              </a:spcBef>
            </a:pPr>
            <a:r>
              <a:rPr lang="en-US" sz="2800" dirty="0">
                <a:solidFill>
                  <a:srgbClr val="21FE16"/>
                </a:solidFill>
              </a:rPr>
              <a:t>Full Collar</a:t>
            </a:r>
          </a:p>
        </p:txBody>
      </p:sp>
      <p:pic>
        <p:nvPicPr>
          <p:cNvPr id="6" name="Picture 3"/>
          <p:cNvPicPr>
            <a:picLocks noChangeAspect="1" noChangeArrowheads="1"/>
          </p:cNvPicPr>
          <p:nvPr/>
        </p:nvPicPr>
        <p:blipFill>
          <a:blip r:embed="rId5" cstate="screen"/>
          <a:srcRect/>
          <a:stretch>
            <a:fillRect/>
          </a:stretch>
        </p:blipFill>
        <p:spPr bwMode="auto">
          <a:xfrm>
            <a:off x="228600" y="2019300"/>
            <a:ext cx="3472847" cy="2819400"/>
          </a:xfrm>
          <a:prstGeom prst="rect">
            <a:avLst/>
          </a:prstGeom>
          <a:noFill/>
          <a:ln w="9525">
            <a:solidFill>
              <a:srgbClr val="002060"/>
            </a:solidFill>
            <a:miter lim="800000"/>
            <a:headEnd/>
            <a:tailEnd/>
          </a:ln>
        </p:spPr>
      </p:pic>
      <p:cxnSp>
        <p:nvCxnSpPr>
          <p:cNvPr id="12" name="Straight Arrow Connector 11"/>
          <p:cNvCxnSpPr/>
          <p:nvPr/>
        </p:nvCxnSpPr>
        <p:spPr>
          <a:xfrm rot="10800000">
            <a:off x="3733800" y="4038600"/>
            <a:ext cx="838200" cy="1588"/>
          </a:xfrm>
          <a:prstGeom prst="straightConnector1">
            <a:avLst/>
          </a:prstGeom>
          <a:ln w="38100">
            <a:solidFill>
              <a:srgbClr val="21FE1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2895600" y="1981200"/>
            <a:ext cx="22860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3400" y="533400"/>
            <a:ext cx="3048000" cy="1200329"/>
          </a:xfrm>
          <a:prstGeom prst="rect">
            <a:avLst/>
          </a:prstGeom>
          <a:noFill/>
        </p:spPr>
        <p:txBody>
          <a:bodyPr wrap="square" rtlCol="0">
            <a:spAutoFit/>
          </a:bodyPr>
          <a:lstStyle/>
          <a:p>
            <a:r>
              <a:rPr lang="en-US" sz="3600" dirty="0"/>
              <a:t>Breast Collar vs. Full Collar</a:t>
            </a: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type="body" idx="1"/>
          </p:nvPr>
        </p:nvPicPr>
        <p:blipFill>
          <a:blip r:embed="rId3" cstate="screen"/>
          <a:srcRect/>
          <a:stretch>
            <a:fillRect/>
          </a:stretch>
        </p:blipFill>
        <p:spPr>
          <a:xfrm>
            <a:off x="871538" y="400050"/>
            <a:ext cx="2730500" cy="2455536"/>
          </a:xfrm>
          <a:noFill/>
          <a:ln>
            <a:solidFill>
              <a:srgbClr val="000000"/>
            </a:solidFill>
          </a:ln>
        </p:spPr>
      </p:pic>
      <p:pic>
        <p:nvPicPr>
          <p:cNvPr id="33795" name="Picture 3"/>
          <p:cNvPicPr>
            <a:picLocks noChangeAspect="1" noChangeArrowheads="1"/>
          </p:cNvPicPr>
          <p:nvPr/>
        </p:nvPicPr>
        <p:blipFill>
          <a:blip r:embed="rId4" cstate="screen">
            <a:lum bright="5000"/>
          </a:blip>
          <a:srcRect/>
          <a:stretch>
            <a:fillRect/>
          </a:stretch>
        </p:blipFill>
        <p:spPr bwMode="auto">
          <a:xfrm>
            <a:off x="6172200" y="395287"/>
            <a:ext cx="2151062" cy="3033713"/>
          </a:xfrm>
          <a:prstGeom prst="rect">
            <a:avLst/>
          </a:prstGeom>
          <a:noFill/>
          <a:ln w="9525">
            <a:solidFill>
              <a:srgbClr val="000000"/>
            </a:solidFill>
            <a:miter lim="800000"/>
            <a:headEnd/>
            <a:tailEnd/>
          </a:ln>
          <a:effectLst/>
        </p:spPr>
      </p:pic>
      <p:pic>
        <p:nvPicPr>
          <p:cNvPr id="33796" name="Picture 4"/>
          <p:cNvPicPr>
            <a:picLocks noChangeAspect="1" noChangeArrowheads="1"/>
          </p:cNvPicPr>
          <p:nvPr/>
        </p:nvPicPr>
        <p:blipFill>
          <a:blip r:embed="rId5" cstate="screen"/>
          <a:srcRect/>
          <a:stretch>
            <a:fillRect/>
          </a:stretch>
        </p:blipFill>
        <p:spPr bwMode="auto">
          <a:xfrm>
            <a:off x="5654675" y="3638550"/>
            <a:ext cx="2867025" cy="2879725"/>
          </a:xfrm>
          <a:prstGeom prst="rect">
            <a:avLst/>
          </a:prstGeom>
          <a:noFill/>
          <a:ln w="9525">
            <a:solidFill>
              <a:srgbClr val="000000"/>
            </a:solidFill>
            <a:miter lim="800000"/>
            <a:headEnd/>
            <a:tailEnd/>
          </a:ln>
          <a:effectLst/>
        </p:spPr>
      </p:pic>
      <p:sp>
        <p:nvSpPr>
          <p:cNvPr id="33798" name="Text Box 6"/>
          <p:cNvSpPr txBox="1">
            <a:spLocks noChangeArrowheads="1"/>
          </p:cNvSpPr>
          <p:nvPr/>
        </p:nvSpPr>
        <p:spPr bwMode="auto">
          <a:xfrm>
            <a:off x="3733800" y="381000"/>
            <a:ext cx="2462212" cy="519112"/>
          </a:xfrm>
          <a:prstGeom prst="rect">
            <a:avLst/>
          </a:prstGeom>
          <a:noFill/>
          <a:ln w="9525">
            <a:noFill/>
            <a:miter lim="800000"/>
            <a:headEnd/>
            <a:tailEnd/>
          </a:ln>
          <a:effectLst/>
        </p:spPr>
        <p:txBody>
          <a:bodyPr>
            <a:spAutoFit/>
          </a:bodyPr>
          <a:lstStyle/>
          <a:p>
            <a:pPr>
              <a:spcBef>
                <a:spcPct val="50000"/>
              </a:spcBef>
            </a:pPr>
            <a:r>
              <a:rPr lang="en-US" sz="2800" dirty="0"/>
              <a:t>Breast Collars</a:t>
            </a:r>
          </a:p>
        </p:txBody>
      </p:sp>
      <p:sp>
        <p:nvSpPr>
          <p:cNvPr id="8" name="TextBox 7"/>
          <p:cNvSpPr txBox="1"/>
          <p:nvPr/>
        </p:nvSpPr>
        <p:spPr>
          <a:xfrm>
            <a:off x="609600" y="6096000"/>
            <a:ext cx="3124200" cy="369332"/>
          </a:xfrm>
          <a:prstGeom prst="rect">
            <a:avLst/>
          </a:prstGeom>
          <a:noFill/>
        </p:spPr>
        <p:txBody>
          <a:bodyPr wrap="square" rtlCol="0">
            <a:spAutoFit/>
          </a:bodyPr>
          <a:lstStyle/>
          <a:p>
            <a:r>
              <a:rPr lang="en-US" dirty="0"/>
              <a:t>Drop Front or Shaped Collar</a:t>
            </a:r>
          </a:p>
        </p:txBody>
      </p:sp>
      <p:pic>
        <p:nvPicPr>
          <p:cNvPr id="2050" name="Picture 2"/>
          <p:cNvPicPr>
            <a:picLocks noChangeAspect="1" noChangeArrowheads="1"/>
          </p:cNvPicPr>
          <p:nvPr/>
        </p:nvPicPr>
        <p:blipFill>
          <a:blip r:embed="rId6" cstate="screen"/>
          <a:srcRect/>
          <a:stretch>
            <a:fillRect/>
          </a:stretch>
        </p:blipFill>
        <p:spPr bwMode="auto">
          <a:xfrm>
            <a:off x="838200" y="3200400"/>
            <a:ext cx="2738413" cy="2745458"/>
          </a:xfrm>
          <a:prstGeom prst="rect">
            <a:avLst/>
          </a:prstGeom>
          <a:noFill/>
          <a:ln w="9525">
            <a:solidFill>
              <a:srgbClr val="000000"/>
            </a:solidFill>
            <a:miter lim="800000"/>
            <a:headEnd/>
            <a:tailEnd/>
          </a:ln>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38200" y="2514600"/>
          <a:ext cx="25908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892" name="Picture 4"/>
          <p:cNvPicPr>
            <a:picLocks noChangeAspect="1" noChangeArrowheads="1"/>
          </p:cNvPicPr>
          <p:nvPr/>
        </p:nvPicPr>
        <p:blipFill>
          <a:blip r:embed="rId8" cstate="screen">
            <a:lum bright="8000" contrast="2000"/>
          </a:blip>
          <a:srcRect/>
          <a:stretch>
            <a:fillRect/>
          </a:stretch>
        </p:blipFill>
        <p:spPr bwMode="auto">
          <a:xfrm>
            <a:off x="5481638" y="1520825"/>
            <a:ext cx="3027362" cy="5014913"/>
          </a:xfrm>
          <a:prstGeom prst="rect">
            <a:avLst/>
          </a:prstGeom>
          <a:noFill/>
          <a:ln w="9525">
            <a:solidFill>
              <a:srgbClr val="000000"/>
            </a:solidFill>
            <a:miter lim="800000"/>
            <a:headEnd/>
            <a:tailEnd/>
          </a:ln>
          <a:effectLst/>
        </p:spPr>
      </p:pic>
      <p:graphicFrame>
        <p:nvGraphicFramePr>
          <p:cNvPr id="8" name="Diagram 7"/>
          <p:cNvGraphicFramePr/>
          <p:nvPr/>
        </p:nvGraphicFramePr>
        <p:xfrm>
          <a:off x="838200" y="1600200"/>
          <a:ext cx="2667000" cy="6858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p:cNvGrpSpPr/>
          <p:nvPr/>
        </p:nvGrpSpPr>
        <p:grpSpPr>
          <a:xfrm>
            <a:off x="1828800" y="304800"/>
            <a:ext cx="5486400" cy="838200"/>
            <a:chOff x="0" y="36906"/>
            <a:chExt cx="3619500" cy="599625"/>
          </a:xfrm>
          <a:scene3d>
            <a:camera prst="orthographicFront">
              <a:rot lat="0" lon="0" rev="0"/>
            </a:camera>
            <a:lightRig rig="contrasting" dir="t">
              <a:rot lat="0" lon="0" rev="1200000"/>
            </a:lightRig>
          </a:scene3d>
        </p:grpSpPr>
        <p:sp>
          <p:nvSpPr>
            <p:cNvPr id="9" name="Rounded Rectangle 8"/>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Saddles</a:t>
              </a:r>
            </a:p>
          </p:txBody>
        </p:sp>
      </p:gr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a:t>Table of Contents</a:t>
            </a:r>
          </a:p>
        </p:txBody>
      </p:sp>
      <p:graphicFrame>
        <p:nvGraphicFramePr>
          <p:cNvPr id="8" name="Content Placeholder 7"/>
          <p:cNvGraphicFramePr>
            <a:graphicFrameLocks noGrp="1"/>
          </p:cNvGraphicFramePr>
          <p:nvPr>
            <p:ph idx="1"/>
          </p:nvPr>
        </p:nvGraphicFramePr>
        <p:xfrm>
          <a:off x="1371600" y="2133600"/>
          <a:ext cx="1905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5943600" y="2133600"/>
          <a:ext cx="1752600" cy="3429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p:cNvGraphicFramePr/>
          <p:nvPr/>
        </p:nvGraphicFramePr>
        <p:xfrm>
          <a:off x="1143000" y="1524000"/>
          <a:ext cx="2514600" cy="457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p:cNvGraphicFramePr/>
          <p:nvPr/>
        </p:nvGraphicFramePr>
        <p:xfrm>
          <a:off x="5486400" y="1524000"/>
          <a:ext cx="2514600" cy="4572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type="body" idx="1"/>
          </p:nvPr>
        </p:nvPicPr>
        <p:blipFill>
          <a:blip r:embed="rId3" cstate="screen">
            <a:lum bright="8000"/>
          </a:blip>
          <a:srcRect/>
          <a:stretch>
            <a:fillRect/>
          </a:stretch>
        </p:blipFill>
        <p:spPr>
          <a:xfrm>
            <a:off x="231775" y="239713"/>
            <a:ext cx="4556125" cy="3589337"/>
          </a:xfrm>
          <a:noFill/>
          <a:ln>
            <a:solidFill>
              <a:srgbClr val="000000"/>
            </a:solidFill>
          </a:ln>
        </p:spPr>
      </p:pic>
      <p:pic>
        <p:nvPicPr>
          <p:cNvPr id="39939" name="Picture 3"/>
          <p:cNvPicPr>
            <a:picLocks noChangeAspect="1" noChangeArrowheads="1"/>
          </p:cNvPicPr>
          <p:nvPr/>
        </p:nvPicPr>
        <p:blipFill>
          <a:blip r:embed="rId4" cstate="screen"/>
          <a:srcRect/>
          <a:stretch>
            <a:fillRect/>
          </a:stretch>
        </p:blipFill>
        <p:spPr bwMode="auto">
          <a:xfrm>
            <a:off x="3962400" y="3576603"/>
            <a:ext cx="4953000" cy="3062322"/>
          </a:xfrm>
          <a:prstGeom prst="rect">
            <a:avLst/>
          </a:prstGeom>
          <a:noFill/>
          <a:ln w="9525">
            <a:solidFill>
              <a:srgbClr val="000000"/>
            </a:solidFill>
            <a:miter lim="800000"/>
            <a:headEnd/>
            <a:tailEnd/>
          </a:ln>
          <a:effectLst/>
        </p:spPr>
      </p:pic>
      <p:sp>
        <p:nvSpPr>
          <p:cNvPr id="39940" name="Text Box 4"/>
          <p:cNvSpPr txBox="1">
            <a:spLocks noChangeArrowheads="1"/>
          </p:cNvSpPr>
          <p:nvPr/>
        </p:nvSpPr>
        <p:spPr bwMode="auto">
          <a:xfrm>
            <a:off x="5029200" y="838200"/>
            <a:ext cx="1627187" cy="954107"/>
          </a:xfrm>
          <a:prstGeom prst="rect">
            <a:avLst/>
          </a:prstGeom>
          <a:noFill/>
          <a:ln w="9525">
            <a:noFill/>
            <a:miter lim="800000"/>
            <a:headEnd/>
            <a:tailEnd/>
          </a:ln>
          <a:effectLst/>
        </p:spPr>
        <p:txBody>
          <a:bodyPr wrap="square">
            <a:spAutoFit/>
          </a:bodyPr>
          <a:lstStyle/>
          <a:p>
            <a:pPr>
              <a:spcBef>
                <a:spcPct val="50000"/>
              </a:spcBef>
            </a:pPr>
            <a:r>
              <a:rPr lang="en-US" sz="2800" dirty="0"/>
              <a:t>TreelessSaddle</a:t>
            </a:r>
          </a:p>
        </p:txBody>
      </p:sp>
      <p:sp>
        <p:nvSpPr>
          <p:cNvPr id="39941" name="Text Box 5"/>
          <p:cNvSpPr txBox="1">
            <a:spLocks noChangeArrowheads="1"/>
          </p:cNvSpPr>
          <p:nvPr/>
        </p:nvSpPr>
        <p:spPr bwMode="auto">
          <a:xfrm>
            <a:off x="2438400" y="4800600"/>
            <a:ext cx="1371600" cy="954107"/>
          </a:xfrm>
          <a:prstGeom prst="rect">
            <a:avLst/>
          </a:prstGeom>
          <a:noFill/>
          <a:ln w="9525">
            <a:noFill/>
            <a:miter lim="800000"/>
            <a:headEnd/>
            <a:tailEnd/>
          </a:ln>
          <a:effectLst/>
        </p:spPr>
        <p:txBody>
          <a:bodyPr wrap="square">
            <a:spAutoFit/>
          </a:bodyPr>
          <a:lstStyle/>
          <a:p>
            <a:pPr algn="ctr">
              <a:spcBef>
                <a:spcPct val="50000"/>
              </a:spcBef>
            </a:pPr>
            <a:r>
              <a:rPr lang="en-US" sz="2800" dirty="0"/>
              <a:t>Tree Saddle</a:t>
            </a:r>
          </a:p>
        </p:txBody>
      </p:sp>
      <p:pic>
        <p:nvPicPr>
          <p:cNvPr id="3075" name="Picture 3"/>
          <p:cNvPicPr>
            <a:picLocks noChangeAspect="1" noChangeArrowheads="1"/>
          </p:cNvPicPr>
          <p:nvPr/>
        </p:nvPicPr>
        <p:blipFill>
          <a:blip r:embed="rId5" cstate="screen">
            <a:lum bright="4000"/>
          </a:blip>
          <a:srcRect/>
          <a:stretch>
            <a:fillRect/>
          </a:stretch>
        </p:blipFill>
        <p:spPr bwMode="auto">
          <a:xfrm>
            <a:off x="6858000" y="649998"/>
            <a:ext cx="2051018" cy="2372237"/>
          </a:xfrm>
          <a:prstGeom prst="rect">
            <a:avLst/>
          </a:prstGeom>
          <a:noFill/>
          <a:ln w="9525">
            <a:solidFill>
              <a:srgbClr val="000000"/>
            </a:solidFill>
            <a:miter lim="800000"/>
            <a:headEnd/>
            <a:tailEnd/>
          </a:ln>
        </p:spPr>
      </p:pic>
      <p:pic>
        <p:nvPicPr>
          <p:cNvPr id="15362" name="Picture 2"/>
          <p:cNvPicPr>
            <a:picLocks noChangeAspect="1" noChangeArrowheads="1"/>
          </p:cNvPicPr>
          <p:nvPr/>
        </p:nvPicPr>
        <p:blipFill>
          <a:blip r:embed="rId6" cstate="screen">
            <a:lum bright="2000"/>
          </a:blip>
          <a:srcRect/>
          <a:stretch>
            <a:fillRect/>
          </a:stretch>
        </p:blipFill>
        <p:spPr bwMode="auto">
          <a:xfrm rot="10800000">
            <a:off x="228600" y="4038600"/>
            <a:ext cx="1982435" cy="2449699"/>
          </a:xfrm>
          <a:prstGeom prst="rect">
            <a:avLst/>
          </a:prstGeom>
          <a:noFill/>
          <a:ln w="9525">
            <a:solidFill>
              <a:schemeClr val="bg2">
                <a:lumMod val="10000"/>
              </a:schemeClr>
            </a:solidFill>
            <a:miter lim="800000"/>
            <a:headEnd/>
            <a:tailEnd/>
          </a:ln>
        </p:spPr>
      </p:pic>
      <p:sp>
        <p:nvSpPr>
          <p:cNvPr id="10" name="Arc 9"/>
          <p:cNvSpPr/>
          <p:nvPr/>
        </p:nvSpPr>
        <p:spPr>
          <a:xfrm rot="11323049">
            <a:off x="654397" y="4883506"/>
            <a:ext cx="1145728" cy="678466"/>
          </a:xfrm>
          <a:prstGeom prst="arc">
            <a:avLst>
              <a:gd name="adj1" fmla="val 11098179"/>
              <a:gd name="adj2" fmla="val 302233"/>
            </a:avLst>
          </a:prstGeom>
          <a:ln w="38100">
            <a:solidFill>
              <a:srgbClr val="21FE1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p:cNvCxnSpPr/>
          <p:nvPr/>
        </p:nvCxnSpPr>
        <p:spPr>
          <a:xfrm rot="5400000">
            <a:off x="685800" y="5638800"/>
            <a:ext cx="3810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762000" y="5791200"/>
            <a:ext cx="5334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953294" y="5828506"/>
            <a:ext cx="5334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181100" y="5753100"/>
            <a:ext cx="381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screen"/>
          <a:srcRect t="7528" b="7528"/>
          <a:stretch>
            <a:fillRect/>
          </a:stretch>
        </p:blipFill>
        <p:spPr bwMode="auto">
          <a:xfrm rot="16200000">
            <a:off x="-171334" y="1161934"/>
            <a:ext cx="3581401" cy="2019532"/>
          </a:xfrm>
          <a:prstGeom prst="rect">
            <a:avLst/>
          </a:prstGeom>
          <a:noFill/>
          <a:ln w="9525">
            <a:solidFill>
              <a:srgbClr val="000000"/>
            </a:solidFill>
            <a:miter lim="800000"/>
            <a:headEnd/>
            <a:tailEnd/>
          </a:ln>
          <a:effectLst/>
        </p:spPr>
      </p:pic>
      <p:pic>
        <p:nvPicPr>
          <p:cNvPr id="41988" name="Picture 4"/>
          <p:cNvPicPr>
            <a:picLocks noChangeAspect="1" noChangeArrowheads="1"/>
          </p:cNvPicPr>
          <p:nvPr/>
        </p:nvPicPr>
        <p:blipFill>
          <a:blip r:embed="rId4" cstate="screen"/>
          <a:srcRect/>
          <a:stretch>
            <a:fillRect/>
          </a:stretch>
        </p:blipFill>
        <p:spPr bwMode="auto">
          <a:xfrm>
            <a:off x="762000" y="4114800"/>
            <a:ext cx="1874837" cy="2485867"/>
          </a:xfrm>
          <a:prstGeom prst="rect">
            <a:avLst/>
          </a:prstGeom>
          <a:noFill/>
          <a:ln w="9525">
            <a:solidFill>
              <a:srgbClr val="000000"/>
            </a:solidFill>
            <a:miter lim="800000"/>
            <a:headEnd/>
            <a:tailEnd/>
          </a:ln>
          <a:effectLst/>
        </p:spPr>
      </p:pic>
      <p:pic>
        <p:nvPicPr>
          <p:cNvPr id="41989" name="Picture 5"/>
          <p:cNvPicPr>
            <a:picLocks noChangeAspect="1" noChangeArrowheads="1"/>
          </p:cNvPicPr>
          <p:nvPr/>
        </p:nvPicPr>
        <p:blipFill>
          <a:blip r:embed="rId5" cstate="screen"/>
          <a:srcRect/>
          <a:stretch>
            <a:fillRect/>
          </a:stretch>
        </p:blipFill>
        <p:spPr bwMode="auto">
          <a:xfrm>
            <a:off x="3160316" y="304801"/>
            <a:ext cx="2434190" cy="3657600"/>
          </a:xfrm>
          <a:prstGeom prst="rect">
            <a:avLst/>
          </a:prstGeom>
          <a:noFill/>
          <a:ln w="9525">
            <a:solidFill>
              <a:srgbClr val="000000"/>
            </a:solidFill>
            <a:miter lim="800000"/>
            <a:headEnd/>
            <a:tailEnd/>
          </a:ln>
          <a:effectLst/>
        </p:spPr>
      </p:pic>
      <p:pic>
        <p:nvPicPr>
          <p:cNvPr id="3074" name="Picture 2"/>
          <p:cNvPicPr>
            <a:picLocks noChangeAspect="1" noChangeArrowheads="1"/>
          </p:cNvPicPr>
          <p:nvPr/>
        </p:nvPicPr>
        <p:blipFill>
          <a:blip r:embed="rId6" cstate="screen"/>
          <a:srcRect/>
          <a:stretch>
            <a:fillRect/>
          </a:stretch>
        </p:blipFill>
        <p:spPr bwMode="auto">
          <a:xfrm>
            <a:off x="6019790" y="381000"/>
            <a:ext cx="2286010" cy="3657600"/>
          </a:xfrm>
          <a:prstGeom prst="rect">
            <a:avLst/>
          </a:prstGeom>
          <a:noFill/>
          <a:ln w="9525">
            <a:solidFill>
              <a:srgbClr val="000000"/>
            </a:solidFill>
            <a:miter lim="800000"/>
            <a:headEnd/>
            <a:tailEnd/>
          </a:ln>
        </p:spPr>
      </p:pic>
      <p:sp>
        <p:nvSpPr>
          <p:cNvPr id="7" name="TextBox 6"/>
          <p:cNvSpPr txBox="1"/>
          <p:nvPr/>
        </p:nvSpPr>
        <p:spPr>
          <a:xfrm>
            <a:off x="3733800" y="4267200"/>
            <a:ext cx="1447800" cy="369332"/>
          </a:xfrm>
          <a:prstGeom prst="rect">
            <a:avLst/>
          </a:prstGeom>
          <a:noFill/>
        </p:spPr>
        <p:txBody>
          <a:bodyPr wrap="square" rtlCol="0">
            <a:spAutoFit/>
          </a:bodyPr>
          <a:lstStyle/>
          <a:p>
            <a:r>
              <a:rPr lang="en-US" dirty="0"/>
              <a:t>Tugs Styles</a:t>
            </a:r>
          </a:p>
        </p:txBody>
      </p:sp>
      <p:pic>
        <p:nvPicPr>
          <p:cNvPr id="10" name="Picture 2"/>
          <p:cNvPicPr>
            <a:picLocks noChangeAspect="1" noChangeArrowheads="1"/>
          </p:cNvPicPr>
          <p:nvPr/>
        </p:nvPicPr>
        <p:blipFill>
          <a:blip r:embed="rId7" cstate="screen">
            <a:lum bright="8000"/>
          </a:blip>
          <a:srcRect/>
          <a:stretch>
            <a:fillRect/>
          </a:stretch>
        </p:blipFill>
        <p:spPr bwMode="auto">
          <a:xfrm>
            <a:off x="3124200" y="4876800"/>
            <a:ext cx="2451228" cy="1573053"/>
          </a:xfrm>
          <a:prstGeom prst="rect">
            <a:avLst/>
          </a:prstGeom>
          <a:noFill/>
          <a:ln w="9525">
            <a:solidFill>
              <a:srgbClr val="000000"/>
            </a:solidFill>
            <a:miter lim="800000"/>
            <a:headEnd/>
            <a:tailEnd/>
          </a:ln>
        </p:spPr>
      </p:pic>
      <p:pic>
        <p:nvPicPr>
          <p:cNvPr id="8196" name="Picture 4"/>
          <p:cNvPicPr>
            <a:picLocks noChangeAspect="1" noChangeArrowheads="1"/>
          </p:cNvPicPr>
          <p:nvPr/>
        </p:nvPicPr>
        <p:blipFill>
          <a:blip r:embed="rId8" cstate="screen"/>
          <a:srcRect/>
          <a:stretch>
            <a:fillRect/>
          </a:stretch>
        </p:blipFill>
        <p:spPr bwMode="auto">
          <a:xfrm>
            <a:off x="6096000" y="4191000"/>
            <a:ext cx="1876438" cy="2133600"/>
          </a:xfrm>
          <a:prstGeom prst="rect">
            <a:avLst/>
          </a:prstGeom>
          <a:noFill/>
          <a:ln w="9525">
            <a:solidFill>
              <a:schemeClr val="bg2">
                <a:lumMod val="10000"/>
              </a:schemeClr>
            </a:solidFill>
            <a:miter lim="800000"/>
            <a:headEnd/>
            <a:tailEnd/>
          </a:ln>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944563" y="1692275"/>
            <a:ext cx="7543800" cy="4114800"/>
          </a:xfrm>
        </p:spPr>
        <p:txBody>
          <a:bodyPr/>
          <a:lstStyle/>
          <a:p>
            <a:r>
              <a:rPr lang="en-US" dirty="0"/>
              <a:t>Back strap</a:t>
            </a:r>
          </a:p>
          <a:p>
            <a:r>
              <a:rPr lang="en-US" dirty="0"/>
              <a:t>Crupper</a:t>
            </a:r>
          </a:p>
          <a:p>
            <a:r>
              <a:rPr lang="en-US" dirty="0"/>
              <a:t>Breeching</a:t>
            </a:r>
          </a:p>
          <a:p>
            <a:endParaRPr lang="en-US" dirty="0"/>
          </a:p>
        </p:txBody>
      </p:sp>
      <p:pic>
        <p:nvPicPr>
          <p:cNvPr id="44036" name="Picture 4"/>
          <p:cNvPicPr>
            <a:picLocks noChangeAspect="1" noChangeArrowheads="1"/>
          </p:cNvPicPr>
          <p:nvPr/>
        </p:nvPicPr>
        <p:blipFill>
          <a:blip r:embed="rId3" cstate="screen"/>
          <a:srcRect/>
          <a:stretch>
            <a:fillRect/>
          </a:stretch>
        </p:blipFill>
        <p:spPr bwMode="auto">
          <a:xfrm>
            <a:off x="4795838" y="1508125"/>
            <a:ext cx="3433762" cy="2289175"/>
          </a:xfrm>
          <a:prstGeom prst="rect">
            <a:avLst/>
          </a:prstGeom>
          <a:noFill/>
          <a:ln w="9525">
            <a:solidFill>
              <a:srgbClr val="000000"/>
            </a:solidFill>
            <a:miter lim="800000"/>
            <a:headEnd/>
            <a:tailEnd/>
          </a:ln>
          <a:effectLst/>
        </p:spPr>
      </p:pic>
      <p:pic>
        <p:nvPicPr>
          <p:cNvPr id="44038" name="Picture 6"/>
          <p:cNvPicPr>
            <a:picLocks noChangeAspect="1" noChangeArrowheads="1"/>
          </p:cNvPicPr>
          <p:nvPr/>
        </p:nvPicPr>
        <p:blipFill>
          <a:blip r:embed="rId4" cstate="screen"/>
          <a:srcRect/>
          <a:stretch>
            <a:fillRect/>
          </a:stretch>
        </p:blipFill>
        <p:spPr bwMode="auto">
          <a:xfrm>
            <a:off x="4953000" y="3962400"/>
            <a:ext cx="3810000" cy="2265171"/>
          </a:xfrm>
          <a:prstGeom prst="rect">
            <a:avLst/>
          </a:prstGeom>
          <a:noFill/>
          <a:ln w="9525">
            <a:solidFill>
              <a:srgbClr val="000000"/>
            </a:solidFill>
            <a:miter lim="800000"/>
            <a:headEnd/>
            <a:tailEnd/>
          </a:ln>
          <a:effectLst/>
        </p:spPr>
      </p:pic>
      <p:sp>
        <p:nvSpPr>
          <p:cNvPr id="7" name="TextBox 6"/>
          <p:cNvSpPr txBox="1"/>
          <p:nvPr/>
        </p:nvSpPr>
        <p:spPr>
          <a:xfrm>
            <a:off x="6019800" y="6324600"/>
            <a:ext cx="1981200" cy="369332"/>
          </a:xfrm>
          <a:prstGeom prst="rect">
            <a:avLst/>
          </a:prstGeom>
          <a:noFill/>
        </p:spPr>
        <p:txBody>
          <a:bodyPr wrap="square" rtlCol="0">
            <a:spAutoFit/>
          </a:bodyPr>
          <a:lstStyle/>
          <a:p>
            <a:r>
              <a:rPr lang="en-US" dirty="0"/>
              <a:t>Spider backstrap</a:t>
            </a:r>
          </a:p>
        </p:txBody>
      </p:sp>
      <p:pic>
        <p:nvPicPr>
          <p:cNvPr id="9218" name="Picture 2"/>
          <p:cNvPicPr>
            <a:picLocks noChangeAspect="1" noChangeArrowheads="1"/>
          </p:cNvPicPr>
          <p:nvPr/>
        </p:nvPicPr>
        <p:blipFill>
          <a:blip r:embed="rId5" cstate="screen"/>
          <a:srcRect/>
          <a:stretch>
            <a:fillRect/>
          </a:stretch>
        </p:blipFill>
        <p:spPr bwMode="auto">
          <a:xfrm>
            <a:off x="444863" y="3392006"/>
            <a:ext cx="3935543" cy="3161194"/>
          </a:xfrm>
          <a:prstGeom prst="rect">
            <a:avLst/>
          </a:prstGeom>
          <a:noFill/>
          <a:ln w="9525">
            <a:solidFill>
              <a:srgbClr val="002060"/>
            </a:solidFill>
            <a:miter lim="800000"/>
            <a:headEnd/>
            <a:tailEnd/>
          </a:ln>
        </p:spPr>
      </p:pic>
      <p:sp>
        <p:nvSpPr>
          <p:cNvPr id="9" name="Rectangle 8"/>
          <p:cNvSpPr/>
          <p:nvPr/>
        </p:nvSpPr>
        <p:spPr>
          <a:xfrm>
            <a:off x="3581400" y="38862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048000" y="3657600"/>
            <a:ext cx="45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657600" y="4038600"/>
            <a:ext cx="609600" cy="215444"/>
          </a:xfrm>
          <a:prstGeom prst="rect">
            <a:avLst/>
          </a:prstGeom>
          <a:noFill/>
        </p:spPr>
        <p:txBody>
          <a:bodyPr wrap="square" rtlCol="0">
            <a:spAutoFit/>
          </a:bodyPr>
          <a:lstStyle/>
          <a:p>
            <a:r>
              <a:rPr lang="en-US" sz="800" dirty="0">
                <a:solidFill>
                  <a:schemeClr val="bg2">
                    <a:lumMod val="10000"/>
                  </a:schemeClr>
                </a:solidFill>
              </a:rPr>
              <a:t>Crupper</a:t>
            </a:r>
          </a:p>
        </p:txBody>
      </p:sp>
      <p:grpSp>
        <p:nvGrpSpPr>
          <p:cNvPr id="12" name="Group 11"/>
          <p:cNvGrpSpPr/>
          <p:nvPr/>
        </p:nvGrpSpPr>
        <p:grpSpPr>
          <a:xfrm>
            <a:off x="914400" y="304800"/>
            <a:ext cx="7315200" cy="838200"/>
            <a:chOff x="0" y="36906"/>
            <a:chExt cx="3619500" cy="599625"/>
          </a:xfrm>
          <a:scene3d>
            <a:camera prst="orthographicFront">
              <a:rot lat="0" lon="0" rev="0"/>
            </a:camera>
            <a:lightRig rig="contrasting" dir="t">
              <a:rot lat="0" lon="0" rev="1200000"/>
            </a:lightRig>
          </a:scene3d>
        </p:grpSpPr>
        <p:sp>
          <p:nvSpPr>
            <p:cNvPr id="13" name="Rounded Rectangle 12"/>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4"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Backstrap/Breeching</a:t>
              </a:r>
            </a:p>
          </p:txBody>
        </p:sp>
      </p:gr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type="body" idx="1"/>
          </p:nvPr>
        </p:nvPicPr>
        <p:blipFill>
          <a:blip r:embed="rId3" cstate="screen"/>
          <a:srcRect/>
          <a:stretch>
            <a:fillRect/>
          </a:stretch>
        </p:blipFill>
        <p:spPr>
          <a:xfrm>
            <a:off x="4808356" y="3829050"/>
            <a:ext cx="4076882" cy="2571750"/>
          </a:xfrm>
          <a:noFill/>
          <a:ln>
            <a:solidFill>
              <a:srgbClr val="000000"/>
            </a:solidFill>
          </a:ln>
        </p:spPr>
      </p:pic>
      <p:pic>
        <p:nvPicPr>
          <p:cNvPr id="46083" name="Picture 3"/>
          <p:cNvPicPr>
            <a:picLocks noChangeAspect="1" noChangeArrowheads="1"/>
          </p:cNvPicPr>
          <p:nvPr/>
        </p:nvPicPr>
        <p:blipFill>
          <a:blip r:embed="rId4" cstate="screen"/>
          <a:srcRect/>
          <a:stretch>
            <a:fillRect/>
          </a:stretch>
        </p:blipFill>
        <p:spPr bwMode="auto">
          <a:xfrm>
            <a:off x="200025" y="306388"/>
            <a:ext cx="4556695" cy="2817812"/>
          </a:xfrm>
          <a:prstGeom prst="rect">
            <a:avLst/>
          </a:prstGeom>
          <a:noFill/>
          <a:ln w="9525">
            <a:solidFill>
              <a:srgbClr val="000000"/>
            </a:solidFill>
            <a:miter lim="800000"/>
            <a:headEnd/>
            <a:tailEnd/>
          </a:ln>
          <a:effectLst/>
        </p:spPr>
      </p:pic>
      <p:sp>
        <p:nvSpPr>
          <p:cNvPr id="5" name="TextBox 4"/>
          <p:cNvSpPr txBox="1"/>
          <p:nvPr/>
        </p:nvSpPr>
        <p:spPr>
          <a:xfrm>
            <a:off x="4953000" y="1143000"/>
            <a:ext cx="1371600" cy="646331"/>
          </a:xfrm>
          <a:prstGeom prst="rect">
            <a:avLst/>
          </a:prstGeom>
          <a:noFill/>
        </p:spPr>
        <p:txBody>
          <a:bodyPr wrap="square" rtlCol="0">
            <a:spAutoFit/>
          </a:bodyPr>
          <a:lstStyle/>
          <a:p>
            <a:r>
              <a:rPr lang="en-US" dirty="0"/>
              <a:t>Breeching Too Low</a:t>
            </a:r>
          </a:p>
        </p:txBody>
      </p:sp>
      <p:sp>
        <p:nvSpPr>
          <p:cNvPr id="6" name="TextBox 5"/>
          <p:cNvSpPr txBox="1"/>
          <p:nvPr/>
        </p:nvSpPr>
        <p:spPr>
          <a:xfrm>
            <a:off x="3505200" y="4953000"/>
            <a:ext cx="1295400" cy="646331"/>
          </a:xfrm>
          <a:prstGeom prst="rect">
            <a:avLst/>
          </a:prstGeom>
          <a:noFill/>
        </p:spPr>
        <p:txBody>
          <a:bodyPr wrap="square" rtlCol="0">
            <a:spAutoFit/>
          </a:bodyPr>
          <a:lstStyle/>
          <a:p>
            <a:r>
              <a:rPr lang="en-US" dirty="0"/>
              <a:t>Breeching about right</a:t>
            </a:r>
          </a:p>
        </p:txBody>
      </p:sp>
      <p:pic>
        <p:nvPicPr>
          <p:cNvPr id="2050" name="Picture 2"/>
          <p:cNvPicPr>
            <a:picLocks noChangeAspect="1" noChangeArrowheads="1"/>
          </p:cNvPicPr>
          <p:nvPr/>
        </p:nvPicPr>
        <p:blipFill>
          <a:blip r:embed="rId5" cstate="screen">
            <a:lum bright="10000"/>
          </a:blip>
          <a:srcRect/>
          <a:stretch>
            <a:fillRect/>
          </a:stretch>
        </p:blipFill>
        <p:spPr bwMode="auto">
          <a:xfrm>
            <a:off x="6324600" y="304800"/>
            <a:ext cx="1866900" cy="2790807"/>
          </a:xfrm>
          <a:prstGeom prst="rect">
            <a:avLst/>
          </a:prstGeom>
          <a:noFill/>
          <a:ln w="9525">
            <a:noFill/>
            <a:miter lim="800000"/>
            <a:headEnd/>
            <a:tailEnd/>
          </a:ln>
        </p:spPr>
      </p:pic>
      <p:pic>
        <p:nvPicPr>
          <p:cNvPr id="2051" name="Picture 3"/>
          <p:cNvPicPr>
            <a:picLocks noChangeAspect="1" noChangeArrowheads="1"/>
          </p:cNvPicPr>
          <p:nvPr/>
        </p:nvPicPr>
        <p:blipFill>
          <a:blip r:embed="rId6" cstate="screen"/>
          <a:srcRect r="18000"/>
          <a:stretch>
            <a:fillRect/>
          </a:stretch>
        </p:blipFill>
        <p:spPr bwMode="auto">
          <a:xfrm>
            <a:off x="304800" y="3810000"/>
            <a:ext cx="3124200" cy="2524125"/>
          </a:xfrm>
          <a:prstGeom prst="rect">
            <a:avLst/>
          </a:prstGeom>
          <a:noFill/>
          <a:ln w="9525">
            <a:noFill/>
            <a:miter lim="800000"/>
            <a:headEnd/>
            <a:tailEnd/>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Grp="1" noChangeAspect="1" noChangeArrowheads="1"/>
          </p:cNvPicPr>
          <p:nvPr>
            <p:ph type="body" idx="1"/>
          </p:nvPr>
        </p:nvPicPr>
        <p:blipFill>
          <a:blip r:embed="rId3" cstate="screen"/>
          <a:srcRect/>
          <a:stretch>
            <a:fillRect/>
          </a:stretch>
        </p:blipFill>
        <p:spPr>
          <a:xfrm>
            <a:off x="685800" y="4038600"/>
            <a:ext cx="2305050" cy="2514600"/>
          </a:xfrm>
          <a:noFill/>
          <a:ln>
            <a:solidFill>
              <a:srgbClr val="000000"/>
            </a:solidFill>
          </a:ln>
        </p:spPr>
      </p:pic>
      <p:pic>
        <p:nvPicPr>
          <p:cNvPr id="50181" name="Picture 5"/>
          <p:cNvPicPr>
            <a:picLocks noChangeAspect="1" noChangeArrowheads="1"/>
          </p:cNvPicPr>
          <p:nvPr/>
        </p:nvPicPr>
        <p:blipFill>
          <a:blip r:embed="rId4" cstate="screen"/>
          <a:srcRect/>
          <a:stretch>
            <a:fillRect/>
          </a:stretch>
        </p:blipFill>
        <p:spPr bwMode="auto">
          <a:xfrm>
            <a:off x="6629400" y="4252664"/>
            <a:ext cx="1930400" cy="2300536"/>
          </a:xfrm>
          <a:prstGeom prst="rect">
            <a:avLst/>
          </a:prstGeom>
          <a:noFill/>
          <a:ln w="9525">
            <a:solidFill>
              <a:srgbClr val="000000"/>
            </a:solidFill>
            <a:miter lim="800000"/>
            <a:headEnd/>
            <a:tailEnd/>
          </a:ln>
          <a:effectLst/>
        </p:spPr>
      </p:pic>
      <p:pic>
        <p:nvPicPr>
          <p:cNvPr id="50182" name="Picture 6"/>
          <p:cNvPicPr>
            <a:picLocks noChangeAspect="1" noChangeArrowheads="1"/>
          </p:cNvPicPr>
          <p:nvPr/>
        </p:nvPicPr>
        <p:blipFill>
          <a:blip r:embed="rId5" cstate="screen"/>
          <a:srcRect/>
          <a:stretch>
            <a:fillRect/>
          </a:stretch>
        </p:blipFill>
        <p:spPr bwMode="auto">
          <a:xfrm>
            <a:off x="685800" y="1371600"/>
            <a:ext cx="3886200" cy="2468880"/>
          </a:xfrm>
          <a:prstGeom prst="rect">
            <a:avLst/>
          </a:prstGeom>
          <a:noFill/>
          <a:ln w="9525">
            <a:solidFill>
              <a:srgbClr val="000000"/>
            </a:solidFill>
            <a:miter lim="800000"/>
            <a:headEnd/>
            <a:tailEnd/>
          </a:ln>
          <a:effectLst/>
        </p:spPr>
      </p:pic>
      <p:sp>
        <p:nvSpPr>
          <p:cNvPr id="50183" name="Text Box 7"/>
          <p:cNvSpPr txBox="1">
            <a:spLocks noChangeArrowheads="1"/>
          </p:cNvSpPr>
          <p:nvPr/>
        </p:nvSpPr>
        <p:spPr bwMode="auto">
          <a:xfrm>
            <a:off x="3394075" y="4648200"/>
            <a:ext cx="2355850" cy="1373188"/>
          </a:xfrm>
          <a:prstGeom prst="rect">
            <a:avLst/>
          </a:prstGeom>
          <a:noFill/>
          <a:ln w="9525">
            <a:noFill/>
            <a:miter lim="800000"/>
            <a:headEnd/>
            <a:tailEnd/>
          </a:ln>
          <a:effectLst/>
        </p:spPr>
        <p:txBody>
          <a:bodyPr>
            <a:spAutoFit/>
          </a:bodyPr>
          <a:lstStyle/>
          <a:p>
            <a:pPr algn="ctr">
              <a:spcBef>
                <a:spcPct val="50000"/>
              </a:spcBef>
            </a:pPr>
            <a:r>
              <a:rPr lang="en-US" sz="2800" dirty="0"/>
              <a:t>The best $25 Insurance you can buy!</a:t>
            </a:r>
          </a:p>
        </p:txBody>
      </p:sp>
      <p:pic>
        <p:nvPicPr>
          <p:cNvPr id="10242" name="Picture 2"/>
          <p:cNvPicPr>
            <a:picLocks noChangeAspect="1" noChangeArrowheads="1"/>
          </p:cNvPicPr>
          <p:nvPr/>
        </p:nvPicPr>
        <p:blipFill>
          <a:blip r:embed="rId6" cstate="screen"/>
          <a:srcRect t="9600"/>
          <a:stretch>
            <a:fillRect/>
          </a:stretch>
        </p:blipFill>
        <p:spPr bwMode="auto">
          <a:xfrm>
            <a:off x="5714999" y="1371600"/>
            <a:ext cx="2427609" cy="2743200"/>
          </a:xfrm>
          <a:prstGeom prst="rect">
            <a:avLst/>
          </a:prstGeom>
          <a:noFill/>
          <a:ln w="9525">
            <a:solidFill>
              <a:schemeClr val="bg2">
                <a:lumMod val="10000"/>
              </a:schemeClr>
            </a:solidFill>
            <a:miter lim="800000"/>
            <a:headEnd/>
            <a:tailEnd/>
          </a:ln>
        </p:spPr>
      </p:pic>
      <p:grpSp>
        <p:nvGrpSpPr>
          <p:cNvPr id="8" name="Group 7"/>
          <p:cNvGrpSpPr/>
          <p:nvPr/>
        </p:nvGrpSpPr>
        <p:grpSpPr>
          <a:xfrm>
            <a:off x="914400" y="381000"/>
            <a:ext cx="7315200" cy="838200"/>
            <a:chOff x="0" y="36906"/>
            <a:chExt cx="3619500" cy="599625"/>
          </a:xfrm>
          <a:scene3d>
            <a:camera prst="orthographicFront">
              <a:rot lat="0" lon="0" rev="0"/>
            </a:camera>
            <a:lightRig rig="contrasting" dir="t">
              <a:rot lat="0" lon="0" rev="1200000"/>
            </a:lightRig>
          </a:scene3d>
        </p:grpSpPr>
        <p:sp>
          <p:nvSpPr>
            <p:cNvPr id="9" name="Rounded Rectangle 8"/>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Kick Strap</a:t>
              </a:r>
            </a:p>
          </p:txBody>
        </p:sp>
      </p:gr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p:txBody>
          <a:bodyPr/>
          <a:lstStyle/>
          <a:p>
            <a:r>
              <a:rPr lang="en-US" dirty="0"/>
              <a:t>Temporary alterations </a:t>
            </a:r>
          </a:p>
          <a:p>
            <a:r>
              <a:rPr lang="en-US" dirty="0"/>
              <a:t>Permanent changes</a:t>
            </a:r>
          </a:p>
          <a:p>
            <a:r>
              <a:rPr lang="en-US" dirty="0"/>
              <a:t>Pads</a:t>
            </a:r>
          </a:p>
        </p:txBody>
      </p:sp>
      <p:pic>
        <p:nvPicPr>
          <p:cNvPr id="52228" name="Picture 4"/>
          <p:cNvPicPr>
            <a:picLocks noChangeAspect="1" noChangeArrowheads="1"/>
          </p:cNvPicPr>
          <p:nvPr/>
        </p:nvPicPr>
        <p:blipFill>
          <a:blip r:embed="rId3" cstate="screen"/>
          <a:srcRect/>
          <a:stretch>
            <a:fillRect/>
          </a:stretch>
        </p:blipFill>
        <p:spPr bwMode="auto">
          <a:xfrm>
            <a:off x="4572000" y="1524000"/>
            <a:ext cx="1358817" cy="1905000"/>
          </a:xfrm>
          <a:prstGeom prst="rect">
            <a:avLst/>
          </a:prstGeom>
          <a:noFill/>
          <a:ln w="9525">
            <a:noFill/>
            <a:miter lim="800000"/>
            <a:headEnd/>
            <a:tailEnd/>
          </a:ln>
          <a:effectLst/>
        </p:spPr>
      </p:pic>
      <p:pic>
        <p:nvPicPr>
          <p:cNvPr id="52229" name="Picture 5"/>
          <p:cNvPicPr>
            <a:picLocks noChangeAspect="1" noChangeArrowheads="1"/>
          </p:cNvPicPr>
          <p:nvPr/>
        </p:nvPicPr>
        <p:blipFill>
          <a:blip r:embed="rId4" cstate="screen"/>
          <a:srcRect/>
          <a:stretch>
            <a:fillRect/>
          </a:stretch>
        </p:blipFill>
        <p:spPr bwMode="auto">
          <a:xfrm>
            <a:off x="838200" y="3810000"/>
            <a:ext cx="4551362" cy="1311275"/>
          </a:xfrm>
          <a:prstGeom prst="rect">
            <a:avLst/>
          </a:prstGeom>
          <a:noFill/>
          <a:ln w="9525">
            <a:solidFill>
              <a:srgbClr val="000000"/>
            </a:solidFill>
            <a:miter lim="800000"/>
            <a:headEnd/>
            <a:tailEnd/>
          </a:ln>
          <a:effectLst/>
        </p:spPr>
      </p:pic>
      <p:pic>
        <p:nvPicPr>
          <p:cNvPr id="52230" name="Picture 6"/>
          <p:cNvPicPr>
            <a:picLocks noChangeAspect="1" noChangeArrowheads="1"/>
          </p:cNvPicPr>
          <p:nvPr/>
        </p:nvPicPr>
        <p:blipFill>
          <a:blip r:embed="rId5" cstate="screen"/>
          <a:srcRect/>
          <a:stretch>
            <a:fillRect/>
          </a:stretch>
        </p:blipFill>
        <p:spPr bwMode="auto">
          <a:xfrm>
            <a:off x="460375" y="5430838"/>
            <a:ext cx="7867650" cy="1103312"/>
          </a:xfrm>
          <a:prstGeom prst="rect">
            <a:avLst/>
          </a:prstGeom>
          <a:noFill/>
          <a:ln w="9525">
            <a:solidFill>
              <a:srgbClr val="000000"/>
            </a:solidFill>
            <a:miter lim="800000"/>
            <a:headEnd/>
            <a:tailEnd/>
          </a:ln>
          <a:effectLst/>
        </p:spPr>
      </p:pic>
      <p:pic>
        <p:nvPicPr>
          <p:cNvPr id="7" name="Picture 2"/>
          <p:cNvPicPr>
            <a:picLocks noChangeAspect="1" noChangeArrowheads="1"/>
          </p:cNvPicPr>
          <p:nvPr/>
        </p:nvPicPr>
        <p:blipFill>
          <a:blip r:embed="rId6" cstate="screen">
            <a:lum bright="8000"/>
          </a:blip>
          <a:srcRect/>
          <a:stretch>
            <a:fillRect/>
          </a:stretch>
        </p:blipFill>
        <p:spPr bwMode="auto">
          <a:xfrm>
            <a:off x="6096000" y="1981200"/>
            <a:ext cx="2740025" cy="2158605"/>
          </a:xfrm>
          <a:prstGeom prst="rect">
            <a:avLst/>
          </a:prstGeom>
          <a:noFill/>
          <a:ln w="9525">
            <a:solidFill>
              <a:srgbClr val="000000"/>
            </a:solidFill>
            <a:miter lim="800000"/>
            <a:headEnd/>
            <a:tailEnd/>
          </a:ln>
        </p:spPr>
      </p:pic>
      <p:grpSp>
        <p:nvGrpSpPr>
          <p:cNvPr id="8" name="Group 7"/>
          <p:cNvGrpSpPr/>
          <p:nvPr/>
        </p:nvGrpSpPr>
        <p:grpSpPr>
          <a:xfrm>
            <a:off x="685800" y="381000"/>
            <a:ext cx="7315200" cy="838200"/>
            <a:chOff x="0" y="36906"/>
            <a:chExt cx="3619500" cy="599625"/>
          </a:xfrm>
          <a:scene3d>
            <a:camera prst="orthographicFront">
              <a:rot lat="0" lon="0" rev="0"/>
            </a:camera>
            <a:lightRig rig="contrasting" dir="t">
              <a:rot lat="0" lon="0" rev="1200000"/>
            </a:lightRig>
          </a:scene3d>
        </p:grpSpPr>
        <p:sp>
          <p:nvSpPr>
            <p:cNvPr id="9" name="Rounded Rectangle 8"/>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Tweaking</a:t>
              </a:r>
            </a:p>
          </p:txBody>
        </p:sp>
      </p:gr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screen"/>
          <a:srcRect/>
          <a:stretch>
            <a:fillRect/>
          </a:stretch>
        </p:blipFill>
        <p:spPr bwMode="auto">
          <a:xfrm>
            <a:off x="381000" y="3733800"/>
            <a:ext cx="3200400" cy="2248702"/>
          </a:xfrm>
          <a:prstGeom prst="rect">
            <a:avLst/>
          </a:prstGeom>
          <a:noFill/>
          <a:ln w="9525">
            <a:solidFill>
              <a:schemeClr val="bg2">
                <a:lumMod val="10000"/>
              </a:schemeClr>
            </a:solidFill>
            <a:miter lim="800000"/>
            <a:headEnd/>
            <a:tailEnd/>
          </a:ln>
        </p:spPr>
      </p:pic>
      <p:pic>
        <p:nvPicPr>
          <p:cNvPr id="11268" name="Picture 4"/>
          <p:cNvPicPr>
            <a:picLocks noChangeAspect="1" noChangeArrowheads="1"/>
          </p:cNvPicPr>
          <p:nvPr/>
        </p:nvPicPr>
        <p:blipFill>
          <a:blip r:embed="rId4" cstate="screen"/>
          <a:srcRect/>
          <a:stretch>
            <a:fillRect/>
          </a:stretch>
        </p:blipFill>
        <p:spPr bwMode="auto">
          <a:xfrm>
            <a:off x="304800" y="1143000"/>
            <a:ext cx="3251200" cy="2438400"/>
          </a:xfrm>
          <a:prstGeom prst="rect">
            <a:avLst/>
          </a:prstGeom>
          <a:noFill/>
          <a:ln w="9525">
            <a:solidFill>
              <a:schemeClr val="bg2">
                <a:lumMod val="10000"/>
              </a:schemeClr>
            </a:solidFill>
            <a:miter lim="800000"/>
            <a:headEnd/>
            <a:tailEnd/>
          </a:ln>
        </p:spPr>
      </p:pic>
      <p:pic>
        <p:nvPicPr>
          <p:cNvPr id="11269" name="Picture 5"/>
          <p:cNvPicPr>
            <a:picLocks noChangeAspect="1" noChangeArrowheads="1"/>
          </p:cNvPicPr>
          <p:nvPr/>
        </p:nvPicPr>
        <p:blipFill>
          <a:blip r:embed="rId5" cstate="screen"/>
          <a:srcRect/>
          <a:stretch>
            <a:fillRect/>
          </a:stretch>
        </p:blipFill>
        <p:spPr bwMode="auto">
          <a:xfrm>
            <a:off x="4114800" y="1905000"/>
            <a:ext cx="4338116" cy="3505200"/>
          </a:xfrm>
          <a:prstGeom prst="rect">
            <a:avLst/>
          </a:prstGeom>
          <a:noFill/>
          <a:ln w="9525">
            <a:solidFill>
              <a:schemeClr val="bg2">
                <a:lumMod val="10000"/>
              </a:schemeClr>
            </a:solidFill>
            <a:miter lim="800000"/>
            <a:headEnd/>
            <a:tailEnd/>
          </a:ln>
        </p:spPr>
      </p:pic>
      <p:grpSp>
        <p:nvGrpSpPr>
          <p:cNvPr id="8" name="Group 7"/>
          <p:cNvGrpSpPr/>
          <p:nvPr/>
        </p:nvGrpSpPr>
        <p:grpSpPr>
          <a:xfrm>
            <a:off x="914400" y="228600"/>
            <a:ext cx="7315200" cy="838200"/>
            <a:chOff x="0" y="36906"/>
            <a:chExt cx="3619500" cy="599625"/>
          </a:xfrm>
          <a:scene3d>
            <a:camera prst="orthographicFront">
              <a:rot lat="0" lon="0" rev="0"/>
            </a:camera>
            <a:lightRig rig="contrasting" dir="t">
              <a:rot lat="0" lon="0" rev="1200000"/>
            </a:lightRig>
          </a:scene3d>
        </p:grpSpPr>
        <p:sp>
          <p:nvSpPr>
            <p:cNvPr id="9" name="Rounded Rectangle 8"/>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Harness: </a:t>
              </a:r>
              <a:r>
                <a:rPr lang="en-US" sz="3600" kern="1200" dirty="0">
                  <a:solidFill>
                    <a:schemeClr val="tx1"/>
                  </a:solidFill>
                </a:rPr>
                <a:t>Tweaking</a:t>
              </a:r>
            </a:p>
          </p:txBody>
        </p:sp>
      </p:gr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graphicFrame>
        <p:nvGraphicFramePr>
          <p:cNvPr id="4" name="Content Placeholder 3"/>
          <p:cNvGraphicFramePr>
            <a:graphicFrameLocks noGrp="1"/>
          </p:cNvGraphicFramePr>
          <p:nvPr>
            <p:ph idx="1"/>
          </p:nvPr>
        </p:nvGraphicFramePr>
        <p:xfrm>
          <a:off x="2514600" y="2057400"/>
          <a:ext cx="4114800" cy="83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3695700" y="3048000"/>
          <a:ext cx="1752600" cy="3429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Bits</a:t>
            </a:r>
          </a:p>
        </p:txBody>
      </p:sp>
      <p:sp>
        <p:nvSpPr>
          <p:cNvPr id="58371" name="Rectangle 3"/>
          <p:cNvSpPr>
            <a:spLocks noGrp="1" noChangeArrowheads="1"/>
          </p:cNvSpPr>
          <p:nvPr>
            <p:ph type="body" idx="1"/>
          </p:nvPr>
        </p:nvSpPr>
        <p:spPr>
          <a:xfrm>
            <a:off x="590550" y="1981200"/>
            <a:ext cx="8553450" cy="4114800"/>
          </a:xfrm>
        </p:spPr>
        <p:txBody>
          <a:bodyPr/>
          <a:lstStyle/>
          <a:p>
            <a:pPr>
              <a:buFont typeface="Wingdings" pitchFamily="2" charset="2"/>
              <a:buNone/>
            </a:pPr>
            <a:r>
              <a:rPr lang="en-US" dirty="0">
                <a:solidFill>
                  <a:srgbClr val="000000"/>
                </a:solidFill>
                <a:effectLst/>
                <a:latin typeface="Arial" charset="0"/>
              </a:rPr>
              <a:t>“</a:t>
            </a:r>
            <a:r>
              <a:rPr lang="en-US" dirty="0">
                <a:solidFill>
                  <a:srgbClr val="000000"/>
                </a:solidFill>
                <a:effectLst>
                  <a:outerShdw blurRad="38100" dist="38100" dir="2700000" algn="tl">
                    <a:srgbClr val="FFFFFF"/>
                  </a:outerShdw>
                </a:effectLst>
              </a:rPr>
              <a:t> </a:t>
            </a:r>
            <a:r>
              <a:rPr lang="en-US" dirty="0">
                <a:solidFill>
                  <a:srgbClr val="000000"/>
                </a:solidFill>
                <a:effectLst/>
                <a:latin typeface="Arial" charset="0"/>
              </a:rPr>
              <a:t>What does it feel like to be this animal of flight, who must submit to being strapped to a carriage and controlled through a piece of metal in his mouth, doing things and going places he would never dream of doing on his own?"</a:t>
            </a:r>
            <a:r>
              <a:rPr lang="en-US" dirty="0">
                <a:latin typeface="Arial" charset="0"/>
              </a:rPr>
              <a:t> </a:t>
            </a:r>
          </a:p>
          <a:p>
            <a:pPr>
              <a:buFont typeface="Wingdings" pitchFamily="2" charset="2"/>
              <a:buNone/>
            </a:pPr>
            <a:r>
              <a:rPr lang="en-US" sz="2800" dirty="0">
                <a:effectLst/>
                <a:latin typeface="Arial" charset="0"/>
              </a:rPr>
              <a:t> Heike Bean ~ Carriage Driving: A logical Approach Through Dressage Training</a:t>
            </a: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533400" y="2743200"/>
          <a:ext cx="37338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4876800" y="2971800"/>
          <a:ext cx="3200400" cy="3505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0421" name="Text Box 5"/>
          <p:cNvSpPr txBox="1">
            <a:spLocks noChangeArrowheads="1"/>
          </p:cNvSpPr>
          <p:nvPr/>
        </p:nvSpPr>
        <p:spPr bwMode="auto">
          <a:xfrm>
            <a:off x="1400175" y="1962150"/>
            <a:ext cx="6699250" cy="1525588"/>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70000"/>
            </a:pPr>
            <a:r>
              <a:rPr lang="en-US" sz="4000" dirty="0"/>
              <a:t>Driving Bits vs.. Riding Bits</a:t>
            </a:r>
          </a:p>
          <a:p>
            <a:pPr algn="ctr">
              <a:spcBef>
                <a:spcPct val="50000"/>
              </a:spcBef>
            </a:pPr>
            <a:endParaRPr lang="en-US" sz="3600" dirty="0"/>
          </a:p>
        </p:txBody>
      </p:sp>
      <p:graphicFrame>
        <p:nvGraphicFramePr>
          <p:cNvPr id="6" name="Content Placeholder 3"/>
          <p:cNvGraphicFramePr>
            <a:graphicFrameLocks noGrp="1"/>
          </p:cNvGraphicFramePr>
          <p:nvPr>
            <p:ph idx="1"/>
          </p:nvPr>
        </p:nvGraphicFramePr>
        <p:xfrm>
          <a:off x="2514600" y="685800"/>
          <a:ext cx="4114800" cy="83819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a:stretch>
            <a:fillRect/>
          </a:stretch>
        </p:blipFill>
        <p:spPr bwMode="auto">
          <a:xfrm>
            <a:off x="609600" y="381000"/>
            <a:ext cx="8143875" cy="6108700"/>
          </a:xfrm>
          <a:prstGeom prst="rect">
            <a:avLst/>
          </a:prstGeom>
          <a:noFill/>
          <a:ln w="9525">
            <a:noFill/>
            <a:miter lim="800000"/>
            <a:headEnd/>
            <a:tailEnd/>
          </a:ln>
          <a:effec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type="body" idx="1"/>
          </p:nvPr>
        </p:nvPicPr>
        <p:blipFill>
          <a:blip r:embed="rId3" cstate="screen"/>
          <a:srcRect/>
          <a:stretch>
            <a:fillRect/>
          </a:stretch>
        </p:blipFill>
        <p:spPr>
          <a:xfrm>
            <a:off x="5483225" y="590550"/>
            <a:ext cx="3086100" cy="5535613"/>
          </a:xfrm>
          <a:noFill/>
          <a:ln>
            <a:solidFill>
              <a:srgbClr val="000000"/>
            </a:solidFill>
          </a:ln>
        </p:spPr>
      </p:pic>
      <p:pic>
        <p:nvPicPr>
          <p:cNvPr id="62467" name="Picture 3"/>
          <p:cNvPicPr>
            <a:picLocks noChangeAspect="1" noChangeArrowheads="1"/>
          </p:cNvPicPr>
          <p:nvPr/>
        </p:nvPicPr>
        <p:blipFill>
          <a:blip r:embed="rId4" cstate="screen"/>
          <a:srcRect/>
          <a:stretch>
            <a:fillRect/>
          </a:stretch>
        </p:blipFill>
        <p:spPr bwMode="auto">
          <a:xfrm>
            <a:off x="304800" y="1081404"/>
            <a:ext cx="2084432" cy="2347596"/>
          </a:xfrm>
          <a:prstGeom prst="rect">
            <a:avLst/>
          </a:prstGeom>
          <a:noFill/>
          <a:ln w="9525">
            <a:solidFill>
              <a:srgbClr val="000000"/>
            </a:solidFill>
            <a:miter lim="800000"/>
            <a:headEnd/>
            <a:tailEnd/>
          </a:ln>
          <a:effectLst/>
        </p:spPr>
      </p:pic>
      <p:sp>
        <p:nvSpPr>
          <p:cNvPr id="62468" name="Text Box 4"/>
          <p:cNvSpPr txBox="1">
            <a:spLocks noChangeArrowheads="1"/>
          </p:cNvSpPr>
          <p:nvPr/>
        </p:nvSpPr>
        <p:spPr bwMode="auto">
          <a:xfrm>
            <a:off x="1066800" y="533400"/>
            <a:ext cx="2584450" cy="519113"/>
          </a:xfrm>
          <a:prstGeom prst="rect">
            <a:avLst/>
          </a:prstGeom>
          <a:noFill/>
          <a:ln w="9525">
            <a:noFill/>
            <a:miter lim="800000"/>
            <a:headEnd/>
            <a:tailEnd/>
          </a:ln>
          <a:effectLst/>
        </p:spPr>
        <p:txBody>
          <a:bodyPr wrap="square">
            <a:spAutoFit/>
          </a:bodyPr>
          <a:lstStyle/>
          <a:p>
            <a:pPr>
              <a:spcBef>
                <a:spcPct val="50000"/>
              </a:spcBef>
            </a:pPr>
            <a:r>
              <a:rPr lang="en-US" sz="2800" dirty="0"/>
              <a:t>Bitless Bridles</a:t>
            </a:r>
          </a:p>
        </p:txBody>
      </p:sp>
      <p:sp>
        <p:nvSpPr>
          <p:cNvPr id="8" name="Oval 7"/>
          <p:cNvSpPr/>
          <p:nvPr/>
        </p:nvSpPr>
        <p:spPr>
          <a:xfrm>
            <a:off x="304800" y="1143000"/>
            <a:ext cx="838200" cy="838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85800" y="5791200"/>
            <a:ext cx="4800600" cy="646331"/>
          </a:xfrm>
          <a:prstGeom prst="rect">
            <a:avLst/>
          </a:prstGeom>
          <a:noFill/>
        </p:spPr>
        <p:txBody>
          <a:bodyPr wrap="square" rtlCol="0">
            <a:spAutoFit/>
          </a:bodyPr>
          <a:lstStyle/>
          <a:p>
            <a:r>
              <a:rPr lang="en-US" b="1" dirty="0"/>
              <a:t>ADS Article 19 </a:t>
            </a:r>
          </a:p>
          <a:p>
            <a:r>
              <a:rPr lang="en-US" dirty="0"/>
              <a:t>A bridle with a bit is required for each horse.</a:t>
            </a:r>
          </a:p>
        </p:txBody>
      </p:sp>
      <p:pic>
        <p:nvPicPr>
          <p:cNvPr id="16386" name="Picture 2"/>
          <p:cNvPicPr>
            <a:picLocks noChangeAspect="1" noChangeArrowheads="1"/>
          </p:cNvPicPr>
          <p:nvPr/>
        </p:nvPicPr>
        <p:blipFill>
          <a:blip r:embed="rId5" cstate="screen"/>
          <a:srcRect/>
          <a:stretch>
            <a:fillRect/>
          </a:stretch>
        </p:blipFill>
        <p:spPr bwMode="auto">
          <a:xfrm>
            <a:off x="2743200" y="3200400"/>
            <a:ext cx="2182155" cy="2514600"/>
          </a:xfrm>
          <a:prstGeom prst="rect">
            <a:avLst/>
          </a:prstGeom>
          <a:noFill/>
          <a:ln w="9525">
            <a:solidFill>
              <a:schemeClr val="bg2">
                <a:lumMod val="10000"/>
              </a:schemeClr>
            </a:solidFill>
            <a:miter lim="800000"/>
            <a:headEnd/>
            <a:tailEnd/>
          </a:ln>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screen"/>
          <a:srcRect/>
          <a:stretch>
            <a:fillRect/>
          </a:stretch>
        </p:blipFill>
        <p:spPr bwMode="auto">
          <a:xfrm>
            <a:off x="539750" y="1365250"/>
            <a:ext cx="2867025" cy="1093788"/>
          </a:xfrm>
          <a:prstGeom prst="rect">
            <a:avLst/>
          </a:prstGeom>
          <a:noFill/>
          <a:ln w="9525">
            <a:noFill/>
            <a:miter lim="800000"/>
            <a:headEnd/>
            <a:tailEnd/>
          </a:ln>
          <a:effectLst/>
        </p:spPr>
      </p:pic>
      <p:pic>
        <p:nvPicPr>
          <p:cNvPr id="64515" name="Picture 3"/>
          <p:cNvPicPr>
            <a:picLocks noChangeAspect="1" noChangeArrowheads="1"/>
          </p:cNvPicPr>
          <p:nvPr/>
        </p:nvPicPr>
        <p:blipFill>
          <a:blip r:embed="rId4" cstate="screen"/>
          <a:srcRect/>
          <a:stretch>
            <a:fillRect/>
          </a:stretch>
        </p:blipFill>
        <p:spPr bwMode="auto">
          <a:xfrm>
            <a:off x="530225" y="2555875"/>
            <a:ext cx="2887663" cy="1163638"/>
          </a:xfrm>
          <a:prstGeom prst="rect">
            <a:avLst/>
          </a:prstGeom>
          <a:noFill/>
          <a:ln w="9525">
            <a:noFill/>
            <a:miter lim="800000"/>
            <a:headEnd/>
            <a:tailEnd/>
          </a:ln>
          <a:effectLst/>
        </p:spPr>
      </p:pic>
      <p:pic>
        <p:nvPicPr>
          <p:cNvPr id="64516" name="Picture 4"/>
          <p:cNvPicPr>
            <a:picLocks noChangeAspect="1" noChangeArrowheads="1"/>
          </p:cNvPicPr>
          <p:nvPr/>
        </p:nvPicPr>
        <p:blipFill>
          <a:blip r:embed="rId5" cstate="screen"/>
          <a:srcRect/>
          <a:stretch>
            <a:fillRect/>
          </a:stretch>
        </p:blipFill>
        <p:spPr bwMode="auto">
          <a:xfrm>
            <a:off x="530225" y="3906838"/>
            <a:ext cx="2897188" cy="1177925"/>
          </a:xfrm>
          <a:prstGeom prst="rect">
            <a:avLst/>
          </a:prstGeom>
          <a:noFill/>
          <a:ln w="9525">
            <a:noFill/>
            <a:miter lim="800000"/>
            <a:headEnd/>
            <a:tailEnd/>
          </a:ln>
          <a:effectLst/>
        </p:spPr>
      </p:pic>
      <p:pic>
        <p:nvPicPr>
          <p:cNvPr id="64517" name="Picture 5"/>
          <p:cNvPicPr>
            <a:picLocks noChangeAspect="1" noChangeArrowheads="1"/>
          </p:cNvPicPr>
          <p:nvPr/>
        </p:nvPicPr>
        <p:blipFill>
          <a:blip r:embed="rId6" cstate="screen"/>
          <a:srcRect/>
          <a:stretch>
            <a:fillRect/>
          </a:stretch>
        </p:blipFill>
        <p:spPr bwMode="auto">
          <a:xfrm>
            <a:off x="5348288" y="334963"/>
            <a:ext cx="3490912" cy="1404937"/>
          </a:xfrm>
          <a:prstGeom prst="rect">
            <a:avLst/>
          </a:prstGeom>
          <a:noFill/>
          <a:ln w="9525">
            <a:noFill/>
            <a:miter lim="800000"/>
            <a:headEnd/>
            <a:tailEnd/>
          </a:ln>
          <a:effectLst/>
        </p:spPr>
      </p:pic>
      <p:pic>
        <p:nvPicPr>
          <p:cNvPr id="64518" name="Picture 6"/>
          <p:cNvPicPr>
            <a:picLocks noChangeAspect="1" noChangeArrowheads="1"/>
          </p:cNvPicPr>
          <p:nvPr/>
        </p:nvPicPr>
        <p:blipFill>
          <a:blip r:embed="rId7" cstate="screen"/>
          <a:srcRect/>
          <a:stretch>
            <a:fillRect/>
          </a:stretch>
        </p:blipFill>
        <p:spPr bwMode="auto">
          <a:xfrm>
            <a:off x="5326063" y="1987550"/>
            <a:ext cx="3538537" cy="1274763"/>
          </a:xfrm>
          <a:prstGeom prst="rect">
            <a:avLst/>
          </a:prstGeom>
          <a:noFill/>
          <a:ln w="9525">
            <a:noFill/>
            <a:miter lim="800000"/>
            <a:headEnd/>
            <a:tailEnd/>
          </a:ln>
          <a:effectLst/>
        </p:spPr>
      </p:pic>
      <p:pic>
        <p:nvPicPr>
          <p:cNvPr id="64519" name="Picture 7"/>
          <p:cNvPicPr>
            <a:picLocks noChangeAspect="1" noChangeArrowheads="1"/>
          </p:cNvPicPr>
          <p:nvPr/>
        </p:nvPicPr>
        <p:blipFill>
          <a:blip r:embed="rId8" cstate="screen"/>
          <a:srcRect/>
          <a:stretch>
            <a:fillRect/>
          </a:stretch>
        </p:blipFill>
        <p:spPr bwMode="auto">
          <a:xfrm>
            <a:off x="5392738" y="3403600"/>
            <a:ext cx="3532187" cy="1295400"/>
          </a:xfrm>
          <a:prstGeom prst="rect">
            <a:avLst/>
          </a:prstGeom>
          <a:noFill/>
          <a:ln w="9525">
            <a:noFill/>
            <a:miter lim="800000"/>
            <a:headEnd/>
            <a:tailEnd/>
          </a:ln>
          <a:effectLst/>
        </p:spPr>
      </p:pic>
      <p:pic>
        <p:nvPicPr>
          <p:cNvPr id="64520" name="Picture 8"/>
          <p:cNvPicPr>
            <a:picLocks noChangeAspect="1" noChangeArrowheads="1"/>
          </p:cNvPicPr>
          <p:nvPr/>
        </p:nvPicPr>
        <p:blipFill>
          <a:blip r:embed="rId9" cstate="screen"/>
          <a:srcRect/>
          <a:stretch>
            <a:fillRect/>
          </a:stretch>
        </p:blipFill>
        <p:spPr bwMode="auto">
          <a:xfrm rot="10800000">
            <a:off x="5424488" y="5002213"/>
            <a:ext cx="3467100" cy="1390650"/>
          </a:xfrm>
          <a:prstGeom prst="rect">
            <a:avLst/>
          </a:prstGeom>
          <a:noFill/>
          <a:ln w="9525">
            <a:noFill/>
            <a:miter lim="800000"/>
            <a:headEnd/>
            <a:tailEnd/>
          </a:ln>
          <a:effectLst/>
        </p:spPr>
      </p:pic>
      <p:pic>
        <p:nvPicPr>
          <p:cNvPr id="64521" name="Picture 9"/>
          <p:cNvPicPr>
            <a:picLocks noChangeAspect="1" noChangeArrowheads="1"/>
          </p:cNvPicPr>
          <p:nvPr/>
        </p:nvPicPr>
        <p:blipFill>
          <a:blip r:embed="rId10" cstate="screen"/>
          <a:srcRect/>
          <a:stretch>
            <a:fillRect/>
          </a:stretch>
        </p:blipFill>
        <p:spPr bwMode="auto">
          <a:xfrm>
            <a:off x="765175" y="5214938"/>
            <a:ext cx="2668588" cy="1328737"/>
          </a:xfrm>
          <a:prstGeom prst="rect">
            <a:avLst/>
          </a:prstGeom>
          <a:noFill/>
          <a:ln w="9525">
            <a:noFill/>
            <a:miter lim="800000"/>
            <a:headEnd/>
            <a:tailEnd/>
          </a:ln>
          <a:effectLst/>
        </p:spPr>
      </p:pic>
      <p:pic>
        <p:nvPicPr>
          <p:cNvPr id="64522" name="Picture 10"/>
          <p:cNvPicPr>
            <a:picLocks noChangeAspect="1" noChangeArrowheads="1"/>
          </p:cNvPicPr>
          <p:nvPr/>
        </p:nvPicPr>
        <p:blipFill>
          <a:blip r:embed="rId11" cstate="screen"/>
          <a:srcRect/>
          <a:stretch>
            <a:fillRect/>
          </a:stretch>
        </p:blipFill>
        <p:spPr bwMode="auto">
          <a:xfrm>
            <a:off x="630238" y="277813"/>
            <a:ext cx="2714625" cy="895350"/>
          </a:xfrm>
          <a:prstGeom prst="rect">
            <a:avLst/>
          </a:prstGeom>
          <a:noFill/>
          <a:ln w="9525">
            <a:noFill/>
            <a:miter lim="800000"/>
            <a:headEnd/>
            <a:tailEnd/>
          </a:ln>
          <a:effectLst/>
        </p:spPr>
      </p:pic>
      <p:sp>
        <p:nvSpPr>
          <p:cNvPr id="64523" name="Text Box 11"/>
          <p:cNvSpPr txBox="1">
            <a:spLocks noChangeArrowheads="1"/>
          </p:cNvSpPr>
          <p:nvPr/>
        </p:nvSpPr>
        <p:spPr bwMode="auto">
          <a:xfrm>
            <a:off x="3352800" y="2133600"/>
            <a:ext cx="2047876" cy="1815882"/>
          </a:xfrm>
          <a:prstGeom prst="rect">
            <a:avLst/>
          </a:prstGeom>
          <a:noFill/>
          <a:ln w="9525">
            <a:noFill/>
            <a:miter lim="800000"/>
            <a:headEnd/>
            <a:tailEnd/>
          </a:ln>
          <a:effectLst/>
        </p:spPr>
        <p:txBody>
          <a:bodyPr wrap="square">
            <a:spAutoFit/>
          </a:bodyPr>
          <a:lstStyle/>
          <a:p>
            <a:pPr algn="ctr">
              <a:spcBef>
                <a:spcPct val="50000"/>
              </a:spcBef>
            </a:pPr>
            <a:r>
              <a:rPr lang="en-US" sz="3200" dirty="0"/>
              <a:t>Examples of</a:t>
            </a:r>
          </a:p>
          <a:p>
            <a:pPr algn="ctr">
              <a:spcBef>
                <a:spcPct val="50000"/>
              </a:spcBef>
            </a:pPr>
            <a:r>
              <a:rPr lang="en-US" sz="3200" dirty="0"/>
              <a:t>Snaffles</a:t>
            </a:r>
          </a:p>
        </p:txBody>
      </p:sp>
      <p:sp>
        <p:nvSpPr>
          <p:cNvPr id="13" name="TextBox 12"/>
          <p:cNvSpPr txBox="1"/>
          <p:nvPr/>
        </p:nvSpPr>
        <p:spPr>
          <a:xfrm>
            <a:off x="6096000" y="1371600"/>
            <a:ext cx="2209800" cy="369332"/>
          </a:xfrm>
          <a:prstGeom prst="rect">
            <a:avLst/>
          </a:prstGeom>
          <a:noFill/>
        </p:spPr>
        <p:txBody>
          <a:bodyPr wrap="square" rtlCol="0">
            <a:spAutoFit/>
          </a:bodyPr>
          <a:lstStyle/>
          <a:p>
            <a:r>
              <a:rPr lang="en-US" dirty="0"/>
              <a:t>Roller Loose Ring</a:t>
            </a:r>
          </a:p>
        </p:txBody>
      </p:sp>
      <p:sp>
        <p:nvSpPr>
          <p:cNvPr id="14" name="TextBox 13"/>
          <p:cNvSpPr txBox="1"/>
          <p:nvPr/>
        </p:nvSpPr>
        <p:spPr>
          <a:xfrm>
            <a:off x="6096000" y="2895600"/>
            <a:ext cx="2133600" cy="369332"/>
          </a:xfrm>
          <a:prstGeom prst="rect">
            <a:avLst/>
          </a:prstGeom>
          <a:noFill/>
        </p:spPr>
        <p:txBody>
          <a:bodyPr wrap="square" rtlCol="0">
            <a:spAutoFit/>
          </a:bodyPr>
          <a:lstStyle/>
          <a:p>
            <a:r>
              <a:rPr lang="en-US" dirty="0"/>
              <a:t>Hollow Loose Ring</a:t>
            </a:r>
          </a:p>
        </p:txBody>
      </p:sp>
      <p:sp>
        <p:nvSpPr>
          <p:cNvPr id="15" name="TextBox 14"/>
          <p:cNvSpPr txBox="1"/>
          <p:nvPr/>
        </p:nvSpPr>
        <p:spPr>
          <a:xfrm>
            <a:off x="6553200" y="4343400"/>
            <a:ext cx="1295400" cy="369332"/>
          </a:xfrm>
          <a:prstGeom prst="rect">
            <a:avLst/>
          </a:prstGeom>
          <a:noFill/>
        </p:spPr>
        <p:txBody>
          <a:bodyPr wrap="square" rtlCol="0">
            <a:spAutoFit/>
          </a:bodyPr>
          <a:lstStyle/>
          <a:p>
            <a:r>
              <a:rPr lang="en-US" dirty="0"/>
              <a:t>Waterford</a:t>
            </a:r>
          </a:p>
        </p:txBody>
      </p:sp>
      <p:sp>
        <p:nvSpPr>
          <p:cNvPr id="17" name="TextBox 16"/>
          <p:cNvSpPr txBox="1"/>
          <p:nvPr/>
        </p:nvSpPr>
        <p:spPr>
          <a:xfrm>
            <a:off x="6781800" y="6019800"/>
            <a:ext cx="990600" cy="369332"/>
          </a:xfrm>
          <a:prstGeom prst="rect">
            <a:avLst/>
          </a:prstGeom>
          <a:noFill/>
        </p:spPr>
        <p:txBody>
          <a:bodyPr wrap="square" rtlCol="0">
            <a:spAutoFit/>
          </a:bodyPr>
          <a:lstStyle/>
          <a:p>
            <a:r>
              <a:rPr lang="en-US" dirty="0"/>
              <a:t>Wilson</a:t>
            </a:r>
          </a:p>
        </p:txBody>
      </p:sp>
      <p:sp>
        <p:nvSpPr>
          <p:cNvPr id="18" name="TextBox 17"/>
          <p:cNvSpPr txBox="1"/>
          <p:nvPr/>
        </p:nvSpPr>
        <p:spPr>
          <a:xfrm>
            <a:off x="1524000" y="5486400"/>
            <a:ext cx="1066800" cy="369332"/>
          </a:xfrm>
          <a:prstGeom prst="rect">
            <a:avLst/>
          </a:prstGeom>
          <a:noFill/>
        </p:spPr>
        <p:txBody>
          <a:bodyPr wrap="square" rtlCol="0">
            <a:spAutoFit/>
          </a:bodyPr>
          <a:lstStyle/>
          <a:p>
            <a:r>
              <a:rPr lang="en-US" dirty="0"/>
              <a:t>Baucher</a:t>
            </a:r>
          </a:p>
        </p:txBody>
      </p:sp>
      <p:sp>
        <p:nvSpPr>
          <p:cNvPr id="19" name="TextBox 18"/>
          <p:cNvSpPr txBox="1"/>
          <p:nvPr/>
        </p:nvSpPr>
        <p:spPr>
          <a:xfrm>
            <a:off x="1371600" y="4114800"/>
            <a:ext cx="1524000" cy="369332"/>
          </a:xfrm>
          <a:prstGeom prst="rect">
            <a:avLst/>
          </a:prstGeom>
          <a:noFill/>
        </p:spPr>
        <p:txBody>
          <a:bodyPr wrap="square" rtlCol="0">
            <a:spAutoFit/>
          </a:bodyPr>
          <a:lstStyle/>
          <a:p>
            <a:r>
              <a:rPr lang="en-US" dirty="0"/>
              <a:t>Dr. Bristol </a:t>
            </a:r>
          </a:p>
        </p:txBody>
      </p:sp>
      <p:sp>
        <p:nvSpPr>
          <p:cNvPr id="20" name="TextBox 19"/>
          <p:cNvSpPr txBox="1"/>
          <p:nvPr/>
        </p:nvSpPr>
        <p:spPr>
          <a:xfrm>
            <a:off x="1295400" y="2514600"/>
            <a:ext cx="1524000" cy="369332"/>
          </a:xfrm>
          <a:prstGeom prst="rect">
            <a:avLst/>
          </a:prstGeom>
          <a:noFill/>
        </p:spPr>
        <p:txBody>
          <a:bodyPr wrap="square" rtlCol="0">
            <a:spAutoFit/>
          </a:bodyPr>
          <a:lstStyle/>
          <a:p>
            <a:r>
              <a:rPr lang="en-US" dirty="0"/>
              <a:t>French Link</a:t>
            </a:r>
          </a:p>
        </p:txBody>
      </p:sp>
      <p:sp>
        <p:nvSpPr>
          <p:cNvPr id="21" name="TextBox 20"/>
          <p:cNvSpPr txBox="1"/>
          <p:nvPr/>
        </p:nvSpPr>
        <p:spPr>
          <a:xfrm>
            <a:off x="914400" y="1295400"/>
            <a:ext cx="2209800" cy="369332"/>
          </a:xfrm>
          <a:prstGeom prst="rect">
            <a:avLst/>
          </a:prstGeom>
          <a:noFill/>
        </p:spPr>
        <p:txBody>
          <a:bodyPr wrap="square" rtlCol="0">
            <a:spAutoFit/>
          </a:bodyPr>
          <a:lstStyle/>
          <a:p>
            <a:r>
              <a:rPr lang="en-US" dirty="0">
                <a:solidFill>
                  <a:schemeClr val="bg1"/>
                </a:solidFill>
              </a:rPr>
              <a:t>Simple Loose Ring</a:t>
            </a:r>
          </a:p>
        </p:txBody>
      </p:sp>
      <p:sp>
        <p:nvSpPr>
          <p:cNvPr id="22" name="TextBox 21"/>
          <p:cNvSpPr txBox="1"/>
          <p:nvPr/>
        </p:nvSpPr>
        <p:spPr>
          <a:xfrm>
            <a:off x="1371600" y="838200"/>
            <a:ext cx="1371600" cy="369332"/>
          </a:xfrm>
          <a:prstGeom prst="rect">
            <a:avLst/>
          </a:prstGeom>
          <a:noFill/>
        </p:spPr>
        <p:txBody>
          <a:bodyPr wrap="square" rtlCol="0">
            <a:spAutoFit/>
          </a:bodyPr>
          <a:lstStyle/>
          <a:p>
            <a:r>
              <a:rPr lang="en-US" dirty="0"/>
              <a:t>Correction</a:t>
            </a: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type="body" idx="1"/>
          </p:nvPr>
        </p:nvPicPr>
        <p:blipFill>
          <a:blip r:embed="rId3" cstate="screen"/>
          <a:srcRect/>
          <a:stretch>
            <a:fillRect/>
          </a:stretch>
        </p:blipFill>
        <p:spPr>
          <a:xfrm>
            <a:off x="4343400" y="4114800"/>
            <a:ext cx="2000250" cy="2154989"/>
          </a:xfrm>
          <a:noFill/>
          <a:ln>
            <a:solidFill>
              <a:schemeClr val="bg2">
                <a:lumMod val="10000"/>
              </a:schemeClr>
            </a:solidFill>
          </a:ln>
        </p:spPr>
      </p:pic>
      <p:pic>
        <p:nvPicPr>
          <p:cNvPr id="66563" name="Picture 3"/>
          <p:cNvPicPr>
            <a:picLocks noChangeAspect="1" noChangeArrowheads="1"/>
          </p:cNvPicPr>
          <p:nvPr/>
        </p:nvPicPr>
        <p:blipFill>
          <a:blip r:embed="rId4" cstate="screen"/>
          <a:srcRect/>
          <a:stretch>
            <a:fillRect/>
          </a:stretch>
        </p:blipFill>
        <p:spPr bwMode="auto">
          <a:xfrm>
            <a:off x="6629400" y="4114800"/>
            <a:ext cx="2009152" cy="2133600"/>
          </a:xfrm>
          <a:prstGeom prst="rect">
            <a:avLst/>
          </a:prstGeom>
          <a:noFill/>
          <a:ln w="9525">
            <a:solidFill>
              <a:schemeClr val="bg2">
                <a:lumMod val="10000"/>
              </a:schemeClr>
            </a:solidFill>
            <a:miter lim="800000"/>
            <a:headEnd/>
            <a:tailEnd/>
          </a:ln>
          <a:effectLst/>
        </p:spPr>
      </p:pic>
      <p:pic>
        <p:nvPicPr>
          <p:cNvPr id="66564" name="Picture 4"/>
          <p:cNvPicPr>
            <a:picLocks noChangeAspect="1" noChangeArrowheads="1"/>
          </p:cNvPicPr>
          <p:nvPr/>
        </p:nvPicPr>
        <p:blipFill>
          <a:blip r:embed="rId5" cstate="screen"/>
          <a:srcRect/>
          <a:stretch>
            <a:fillRect/>
          </a:stretch>
        </p:blipFill>
        <p:spPr bwMode="auto">
          <a:xfrm>
            <a:off x="5999163" y="2024063"/>
            <a:ext cx="2800851" cy="1938337"/>
          </a:xfrm>
          <a:prstGeom prst="rect">
            <a:avLst/>
          </a:prstGeom>
          <a:noFill/>
          <a:ln w="9525">
            <a:solidFill>
              <a:schemeClr val="bg2">
                <a:lumMod val="10000"/>
              </a:schemeClr>
            </a:solidFill>
            <a:miter lim="800000"/>
            <a:headEnd/>
            <a:tailEnd/>
          </a:ln>
          <a:effectLst/>
        </p:spPr>
      </p:pic>
      <p:pic>
        <p:nvPicPr>
          <p:cNvPr id="66565" name="Picture 5"/>
          <p:cNvPicPr>
            <a:picLocks noChangeAspect="1" noChangeArrowheads="1"/>
          </p:cNvPicPr>
          <p:nvPr/>
        </p:nvPicPr>
        <p:blipFill>
          <a:blip r:embed="rId6" cstate="screen"/>
          <a:srcRect/>
          <a:stretch>
            <a:fillRect/>
          </a:stretch>
        </p:blipFill>
        <p:spPr bwMode="auto">
          <a:xfrm>
            <a:off x="6413500" y="346075"/>
            <a:ext cx="2082800" cy="1512888"/>
          </a:xfrm>
          <a:prstGeom prst="rect">
            <a:avLst/>
          </a:prstGeom>
          <a:noFill/>
          <a:ln w="9525">
            <a:solidFill>
              <a:schemeClr val="bg2">
                <a:lumMod val="10000"/>
              </a:schemeClr>
            </a:solidFill>
            <a:miter lim="800000"/>
            <a:headEnd/>
            <a:tailEnd/>
          </a:ln>
          <a:effectLst/>
        </p:spPr>
      </p:pic>
      <p:pic>
        <p:nvPicPr>
          <p:cNvPr id="66566" name="Picture 6"/>
          <p:cNvPicPr>
            <a:picLocks noChangeAspect="1" noChangeArrowheads="1"/>
          </p:cNvPicPr>
          <p:nvPr/>
        </p:nvPicPr>
        <p:blipFill>
          <a:blip r:embed="rId7" cstate="screen"/>
          <a:srcRect/>
          <a:stretch>
            <a:fillRect/>
          </a:stretch>
        </p:blipFill>
        <p:spPr bwMode="auto">
          <a:xfrm>
            <a:off x="293688" y="2157413"/>
            <a:ext cx="2476500" cy="1989137"/>
          </a:xfrm>
          <a:prstGeom prst="rect">
            <a:avLst/>
          </a:prstGeom>
          <a:noFill/>
          <a:ln w="9525">
            <a:solidFill>
              <a:schemeClr val="bg2">
                <a:lumMod val="10000"/>
              </a:schemeClr>
            </a:solidFill>
            <a:miter lim="800000"/>
            <a:headEnd/>
            <a:tailEnd/>
          </a:ln>
          <a:effectLst/>
        </p:spPr>
      </p:pic>
      <p:pic>
        <p:nvPicPr>
          <p:cNvPr id="66567" name="Picture 7"/>
          <p:cNvPicPr>
            <a:picLocks noChangeAspect="1" noChangeArrowheads="1"/>
          </p:cNvPicPr>
          <p:nvPr/>
        </p:nvPicPr>
        <p:blipFill>
          <a:blip r:embed="rId8" cstate="screen"/>
          <a:srcRect/>
          <a:stretch>
            <a:fillRect/>
          </a:stretch>
        </p:blipFill>
        <p:spPr bwMode="auto">
          <a:xfrm>
            <a:off x="236538" y="304800"/>
            <a:ext cx="2978150" cy="1597025"/>
          </a:xfrm>
          <a:prstGeom prst="rect">
            <a:avLst/>
          </a:prstGeom>
          <a:noFill/>
          <a:ln w="9525">
            <a:solidFill>
              <a:schemeClr val="bg2">
                <a:lumMod val="10000"/>
              </a:schemeClr>
            </a:solidFill>
            <a:miter lim="800000"/>
            <a:headEnd/>
            <a:tailEnd/>
          </a:ln>
          <a:effectLst/>
        </p:spPr>
      </p:pic>
      <p:pic>
        <p:nvPicPr>
          <p:cNvPr id="66569" name="Picture 9"/>
          <p:cNvPicPr>
            <a:picLocks noChangeAspect="1" noChangeArrowheads="1"/>
          </p:cNvPicPr>
          <p:nvPr/>
        </p:nvPicPr>
        <p:blipFill>
          <a:blip r:embed="rId9" cstate="screen"/>
          <a:srcRect/>
          <a:stretch>
            <a:fillRect/>
          </a:stretch>
        </p:blipFill>
        <p:spPr bwMode="auto">
          <a:xfrm>
            <a:off x="3411538" y="2035175"/>
            <a:ext cx="2257425" cy="1905000"/>
          </a:xfrm>
          <a:prstGeom prst="rect">
            <a:avLst/>
          </a:prstGeom>
          <a:noFill/>
          <a:ln w="9525">
            <a:solidFill>
              <a:schemeClr val="bg2">
                <a:lumMod val="10000"/>
              </a:schemeClr>
            </a:solidFill>
            <a:miter lim="800000"/>
            <a:headEnd/>
            <a:tailEnd/>
          </a:ln>
          <a:effectLst/>
        </p:spPr>
      </p:pic>
      <p:pic>
        <p:nvPicPr>
          <p:cNvPr id="66570" name="Picture 10"/>
          <p:cNvPicPr>
            <a:picLocks noChangeAspect="1" noChangeArrowheads="1"/>
          </p:cNvPicPr>
          <p:nvPr/>
        </p:nvPicPr>
        <p:blipFill>
          <a:blip r:embed="rId10" cstate="screen"/>
          <a:srcRect/>
          <a:stretch>
            <a:fillRect/>
          </a:stretch>
        </p:blipFill>
        <p:spPr bwMode="auto">
          <a:xfrm>
            <a:off x="3513138" y="481013"/>
            <a:ext cx="2528887" cy="1355725"/>
          </a:xfrm>
          <a:prstGeom prst="rect">
            <a:avLst/>
          </a:prstGeom>
          <a:noFill/>
          <a:ln w="9525">
            <a:solidFill>
              <a:schemeClr val="bg2">
                <a:lumMod val="10000"/>
              </a:schemeClr>
            </a:solidFill>
            <a:miter lim="800000"/>
            <a:headEnd/>
            <a:tailEnd/>
          </a:ln>
          <a:effectLst/>
        </p:spPr>
      </p:pic>
      <p:sp>
        <p:nvSpPr>
          <p:cNvPr id="66571" name="Text Box 11"/>
          <p:cNvSpPr txBox="1">
            <a:spLocks noChangeArrowheads="1"/>
          </p:cNvSpPr>
          <p:nvPr/>
        </p:nvSpPr>
        <p:spPr bwMode="auto">
          <a:xfrm>
            <a:off x="2286000" y="4495800"/>
            <a:ext cx="2438400" cy="1015663"/>
          </a:xfrm>
          <a:prstGeom prst="rect">
            <a:avLst/>
          </a:prstGeom>
          <a:noFill/>
          <a:ln w="9525">
            <a:noFill/>
            <a:miter lim="800000"/>
            <a:headEnd/>
            <a:tailEnd/>
          </a:ln>
          <a:effectLst/>
        </p:spPr>
        <p:txBody>
          <a:bodyPr wrap="square">
            <a:spAutoFit/>
          </a:bodyPr>
          <a:lstStyle/>
          <a:p>
            <a:pPr>
              <a:spcBef>
                <a:spcPct val="50000"/>
              </a:spcBef>
            </a:pPr>
            <a:r>
              <a:rPr lang="en-US" sz="2400" dirty="0"/>
              <a:t>Examples of </a:t>
            </a:r>
          </a:p>
          <a:p>
            <a:pPr>
              <a:spcBef>
                <a:spcPct val="50000"/>
              </a:spcBef>
            </a:pPr>
            <a:r>
              <a:rPr lang="en-US" sz="2400" dirty="0"/>
              <a:t>Leverage Bits</a:t>
            </a:r>
          </a:p>
        </p:txBody>
      </p:sp>
      <p:sp>
        <p:nvSpPr>
          <p:cNvPr id="13" name="TextBox 12"/>
          <p:cNvSpPr txBox="1"/>
          <p:nvPr/>
        </p:nvSpPr>
        <p:spPr>
          <a:xfrm>
            <a:off x="4800600" y="6324600"/>
            <a:ext cx="2971800" cy="381000"/>
          </a:xfrm>
          <a:prstGeom prst="rect">
            <a:avLst/>
          </a:prstGeom>
          <a:noFill/>
        </p:spPr>
        <p:txBody>
          <a:bodyPr wrap="square" rtlCol="0">
            <a:spAutoFit/>
          </a:bodyPr>
          <a:lstStyle/>
          <a:p>
            <a:r>
              <a:rPr lang="en-US" dirty="0"/>
              <a:t>Glory Liverpool &amp; Butterfly</a:t>
            </a:r>
          </a:p>
        </p:txBody>
      </p:sp>
      <p:pic>
        <p:nvPicPr>
          <p:cNvPr id="12291" name="Picture 3"/>
          <p:cNvPicPr>
            <a:picLocks noChangeAspect="1" noChangeArrowheads="1"/>
          </p:cNvPicPr>
          <p:nvPr/>
        </p:nvPicPr>
        <p:blipFill>
          <a:blip r:embed="rId11" cstate="screen"/>
          <a:srcRect l="4858" t="6857" r="9717" b="13714"/>
          <a:stretch>
            <a:fillRect/>
          </a:stretch>
        </p:blipFill>
        <p:spPr bwMode="auto">
          <a:xfrm>
            <a:off x="304800" y="4267200"/>
            <a:ext cx="1836260" cy="2419377"/>
          </a:xfrm>
          <a:prstGeom prst="rect">
            <a:avLst/>
          </a:prstGeom>
          <a:noFill/>
          <a:ln w="9525">
            <a:solidFill>
              <a:schemeClr val="bg2">
                <a:lumMod val="10000"/>
              </a:schemeClr>
            </a:solidFill>
            <a:miter lim="800000"/>
            <a:headEnd/>
            <a:tailEnd/>
          </a:ln>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5334000" y="1905000"/>
          <a:ext cx="2819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1066800" y="2057400"/>
          <a:ext cx="2971800" cy="4114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Content Placeholder 3"/>
          <p:cNvGraphicFramePr>
            <a:graphicFrameLocks noGrp="1"/>
          </p:cNvGraphicFramePr>
          <p:nvPr>
            <p:ph idx="1"/>
          </p:nvPr>
        </p:nvGraphicFramePr>
        <p:xfrm>
          <a:off x="2514600" y="609600"/>
          <a:ext cx="4114800" cy="83819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screen"/>
          <a:srcRect/>
          <a:stretch>
            <a:fillRect/>
          </a:stretch>
        </p:blipFill>
        <p:spPr bwMode="auto">
          <a:xfrm>
            <a:off x="185738" y="196850"/>
            <a:ext cx="5737225" cy="3852863"/>
          </a:xfrm>
          <a:prstGeom prst="rect">
            <a:avLst/>
          </a:prstGeom>
          <a:noFill/>
          <a:ln w="9525">
            <a:solidFill>
              <a:srgbClr val="000000"/>
            </a:solidFill>
            <a:miter lim="800000"/>
            <a:headEnd/>
            <a:tailEnd/>
          </a:ln>
          <a:effectLst/>
        </p:spPr>
      </p:pic>
      <p:pic>
        <p:nvPicPr>
          <p:cNvPr id="70659" name="Picture 3"/>
          <p:cNvPicPr>
            <a:picLocks noChangeAspect="1" noChangeArrowheads="1"/>
          </p:cNvPicPr>
          <p:nvPr/>
        </p:nvPicPr>
        <p:blipFill>
          <a:blip r:embed="rId4" cstate="screen"/>
          <a:srcRect/>
          <a:stretch>
            <a:fillRect/>
          </a:stretch>
        </p:blipFill>
        <p:spPr bwMode="auto">
          <a:xfrm>
            <a:off x="2520950" y="3241675"/>
            <a:ext cx="6075363" cy="3325813"/>
          </a:xfrm>
          <a:prstGeom prst="rect">
            <a:avLst/>
          </a:prstGeom>
          <a:noFill/>
          <a:ln w="9525">
            <a:solidFill>
              <a:srgbClr val="000000"/>
            </a:solidFill>
            <a:miter lim="800000"/>
            <a:headEnd/>
            <a:tailEnd/>
          </a:ln>
          <a:effectLst/>
        </p:spPr>
      </p:pic>
      <p:sp>
        <p:nvSpPr>
          <p:cNvPr id="70660" name="Line 4"/>
          <p:cNvSpPr>
            <a:spLocks noChangeShapeType="1"/>
          </p:cNvSpPr>
          <p:nvPr/>
        </p:nvSpPr>
        <p:spPr bwMode="auto">
          <a:xfrm flipV="1">
            <a:off x="4557713" y="6354763"/>
            <a:ext cx="685800" cy="61912"/>
          </a:xfrm>
          <a:prstGeom prst="line">
            <a:avLst/>
          </a:prstGeom>
          <a:noFill/>
          <a:ln w="38100">
            <a:solidFill>
              <a:srgbClr val="FF3300"/>
            </a:solidFill>
            <a:round/>
            <a:headEnd/>
            <a:tailEnd type="triangle" w="med" len="med"/>
          </a:ln>
          <a:effectLst/>
        </p:spPr>
        <p:txBody>
          <a:bodyPr/>
          <a:lstStyle/>
          <a:p>
            <a:endParaRPr lang="en-US" dirty="0"/>
          </a:p>
        </p:txBody>
      </p:sp>
      <p:sp>
        <p:nvSpPr>
          <p:cNvPr id="70661" name="Text Box 5"/>
          <p:cNvSpPr txBox="1">
            <a:spLocks noChangeArrowheads="1"/>
          </p:cNvSpPr>
          <p:nvPr/>
        </p:nvSpPr>
        <p:spPr bwMode="auto">
          <a:xfrm>
            <a:off x="3503613" y="6170613"/>
            <a:ext cx="1217612" cy="366712"/>
          </a:xfrm>
          <a:prstGeom prst="rect">
            <a:avLst/>
          </a:prstGeom>
          <a:noFill/>
          <a:ln w="9525">
            <a:noFill/>
            <a:miter lim="800000"/>
            <a:headEnd/>
            <a:tailEnd/>
          </a:ln>
          <a:effectLst/>
        </p:spPr>
        <p:txBody>
          <a:bodyPr>
            <a:spAutoFit/>
          </a:bodyPr>
          <a:lstStyle/>
          <a:p>
            <a:pPr>
              <a:spcBef>
                <a:spcPct val="50000"/>
              </a:spcBef>
            </a:pPr>
            <a:r>
              <a:rPr lang="en-US" b="1" dirty="0">
                <a:solidFill>
                  <a:srgbClr val="FF3300"/>
                </a:solidFill>
              </a:rPr>
              <a:t>Really?</a:t>
            </a:r>
          </a:p>
        </p:txBody>
      </p:sp>
      <p:sp>
        <p:nvSpPr>
          <p:cNvPr id="70662" name="Text Box 6"/>
          <p:cNvSpPr txBox="1">
            <a:spLocks noChangeArrowheads="1"/>
          </p:cNvSpPr>
          <p:nvPr/>
        </p:nvSpPr>
        <p:spPr bwMode="auto">
          <a:xfrm>
            <a:off x="6294438" y="1036638"/>
            <a:ext cx="2849562" cy="579437"/>
          </a:xfrm>
          <a:prstGeom prst="rect">
            <a:avLst/>
          </a:prstGeom>
          <a:noFill/>
          <a:ln w="9525">
            <a:noFill/>
            <a:miter lim="800000"/>
            <a:headEnd/>
            <a:tailEnd/>
          </a:ln>
          <a:effectLst/>
        </p:spPr>
        <p:txBody>
          <a:bodyPr>
            <a:spAutoFit/>
          </a:bodyPr>
          <a:lstStyle/>
          <a:p>
            <a:pPr>
              <a:spcBef>
                <a:spcPct val="50000"/>
              </a:spcBef>
            </a:pPr>
            <a:r>
              <a:rPr lang="en-US" sz="3200" dirty="0"/>
              <a:t>Mouth Pieces</a:t>
            </a:r>
          </a:p>
        </p:txBody>
      </p:sp>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5"/>
          <p:cNvPicPr>
            <a:picLocks noChangeAspect="1" noChangeArrowheads="1"/>
          </p:cNvPicPr>
          <p:nvPr/>
        </p:nvPicPr>
        <p:blipFill>
          <a:blip r:embed="rId3" cstate="screen"/>
          <a:srcRect/>
          <a:stretch>
            <a:fillRect/>
          </a:stretch>
        </p:blipFill>
        <p:spPr bwMode="auto">
          <a:xfrm>
            <a:off x="3865562" y="1066800"/>
            <a:ext cx="1412875" cy="2151062"/>
          </a:xfrm>
          <a:prstGeom prst="rect">
            <a:avLst/>
          </a:prstGeom>
          <a:noFill/>
          <a:ln w="9525">
            <a:solidFill>
              <a:srgbClr val="000000"/>
            </a:solidFill>
            <a:miter lim="800000"/>
            <a:headEnd/>
            <a:tailEnd/>
          </a:ln>
          <a:effectLst/>
        </p:spPr>
      </p:pic>
      <p:pic>
        <p:nvPicPr>
          <p:cNvPr id="72710" name="Picture 6"/>
          <p:cNvPicPr>
            <a:picLocks noChangeAspect="1" noChangeArrowheads="1"/>
          </p:cNvPicPr>
          <p:nvPr/>
        </p:nvPicPr>
        <p:blipFill>
          <a:blip r:embed="rId4" cstate="screen"/>
          <a:srcRect/>
          <a:stretch>
            <a:fillRect/>
          </a:stretch>
        </p:blipFill>
        <p:spPr bwMode="auto">
          <a:xfrm>
            <a:off x="228600" y="1143000"/>
            <a:ext cx="2049945" cy="1905000"/>
          </a:xfrm>
          <a:prstGeom prst="rect">
            <a:avLst/>
          </a:prstGeom>
          <a:noFill/>
          <a:ln w="9525">
            <a:solidFill>
              <a:srgbClr val="000000"/>
            </a:solidFill>
            <a:miter lim="800000"/>
            <a:headEnd/>
            <a:tailEnd/>
          </a:ln>
          <a:effectLst/>
        </p:spPr>
      </p:pic>
      <p:pic>
        <p:nvPicPr>
          <p:cNvPr id="72711" name="Picture 7"/>
          <p:cNvPicPr>
            <a:picLocks noChangeAspect="1" noChangeArrowheads="1"/>
          </p:cNvPicPr>
          <p:nvPr/>
        </p:nvPicPr>
        <p:blipFill>
          <a:blip r:embed="rId5" cstate="screen"/>
          <a:srcRect/>
          <a:stretch>
            <a:fillRect/>
          </a:stretch>
        </p:blipFill>
        <p:spPr bwMode="auto">
          <a:xfrm>
            <a:off x="5715000" y="1143000"/>
            <a:ext cx="1181100" cy="2438400"/>
          </a:xfrm>
          <a:prstGeom prst="rect">
            <a:avLst/>
          </a:prstGeom>
          <a:noFill/>
          <a:ln w="9525">
            <a:solidFill>
              <a:schemeClr val="bg2">
                <a:lumMod val="10000"/>
              </a:schemeClr>
            </a:solidFill>
            <a:miter lim="800000"/>
            <a:headEnd/>
            <a:tailEnd/>
          </a:ln>
          <a:effectLst/>
        </p:spPr>
      </p:pic>
      <p:pic>
        <p:nvPicPr>
          <p:cNvPr id="72712" name="Picture 8"/>
          <p:cNvPicPr>
            <a:picLocks noChangeAspect="1" noChangeArrowheads="1"/>
          </p:cNvPicPr>
          <p:nvPr/>
        </p:nvPicPr>
        <p:blipFill>
          <a:blip r:embed="rId6" cstate="screen"/>
          <a:srcRect/>
          <a:stretch>
            <a:fillRect/>
          </a:stretch>
        </p:blipFill>
        <p:spPr bwMode="auto">
          <a:xfrm>
            <a:off x="7162800" y="1143000"/>
            <a:ext cx="1202835" cy="2438400"/>
          </a:xfrm>
          <a:prstGeom prst="rect">
            <a:avLst/>
          </a:prstGeom>
          <a:noFill/>
          <a:ln w="9525">
            <a:solidFill>
              <a:srgbClr val="000000"/>
            </a:solidFill>
            <a:miter lim="800000"/>
            <a:headEnd/>
            <a:tailEnd/>
          </a:ln>
          <a:effectLst/>
        </p:spPr>
      </p:pic>
      <p:pic>
        <p:nvPicPr>
          <p:cNvPr id="72713" name="Picture 9"/>
          <p:cNvPicPr>
            <a:picLocks noChangeAspect="1" noChangeArrowheads="1"/>
          </p:cNvPicPr>
          <p:nvPr/>
        </p:nvPicPr>
        <p:blipFill>
          <a:blip r:embed="rId7" cstate="screen"/>
          <a:srcRect/>
          <a:stretch>
            <a:fillRect/>
          </a:stretch>
        </p:blipFill>
        <p:spPr bwMode="auto">
          <a:xfrm>
            <a:off x="533400" y="4038600"/>
            <a:ext cx="1375052" cy="1447800"/>
          </a:xfrm>
          <a:prstGeom prst="rect">
            <a:avLst/>
          </a:prstGeom>
          <a:noFill/>
          <a:ln w="9525">
            <a:solidFill>
              <a:srgbClr val="000000"/>
            </a:solidFill>
            <a:miter lim="800000"/>
            <a:headEnd/>
            <a:tailEnd/>
          </a:ln>
          <a:effectLst/>
        </p:spPr>
      </p:pic>
      <p:pic>
        <p:nvPicPr>
          <p:cNvPr id="72714" name="Picture 10"/>
          <p:cNvPicPr>
            <a:picLocks noChangeAspect="1" noChangeArrowheads="1"/>
          </p:cNvPicPr>
          <p:nvPr/>
        </p:nvPicPr>
        <p:blipFill>
          <a:blip r:embed="rId8" cstate="screen"/>
          <a:srcRect/>
          <a:stretch>
            <a:fillRect/>
          </a:stretch>
        </p:blipFill>
        <p:spPr bwMode="auto">
          <a:xfrm>
            <a:off x="3657600" y="4038600"/>
            <a:ext cx="1354138" cy="1519460"/>
          </a:xfrm>
          <a:prstGeom prst="rect">
            <a:avLst/>
          </a:prstGeom>
          <a:noFill/>
          <a:ln w="9525">
            <a:solidFill>
              <a:srgbClr val="000000"/>
            </a:solidFill>
            <a:miter lim="800000"/>
            <a:headEnd/>
            <a:tailEnd/>
          </a:ln>
          <a:effectLst/>
        </p:spPr>
      </p:pic>
      <p:pic>
        <p:nvPicPr>
          <p:cNvPr id="72715" name="Picture 11"/>
          <p:cNvPicPr>
            <a:picLocks noChangeAspect="1" noChangeArrowheads="1"/>
          </p:cNvPicPr>
          <p:nvPr/>
        </p:nvPicPr>
        <p:blipFill>
          <a:blip r:embed="rId9" cstate="screen"/>
          <a:srcRect/>
          <a:stretch>
            <a:fillRect/>
          </a:stretch>
        </p:blipFill>
        <p:spPr bwMode="auto">
          <a:xfrm>
            <a:off x="2057400" y="4038600"/>
            <a:ext cx="1428750" cy="1962150"/>
          </a:xfrm>
          <a:prstGeom prst="rect">
            <a:avLst/>
          </a:prstGeom>
          <a:noFill/>
          <a:ln w="9525">
            <a:solidFill>
              <a:srgbClr val="000000"/>
            </a:solidFill>
            <a:miter lim="800000"/>
            <a:headEnd/>
            <a:tailEnd/>
          </a:ln>
          <a:effectLst/>
        </p:spPr>
      </p:pic>
      <p:sp>
        <p:nvSpPr>
          <p:cNvPr id="13" name="TextBox 12"/>
          <p:cNvSpPr txBox="1"/>
          <p:nvPr/>
        </p:nvSpPr>
        <p:spPr>
          <a:xfrm>
            <a:off x="5867400" y="3581400"/>
            <a:ext cx="1066800" cy="369332"/>
          </a:xfrm>
          <a:prstGeom prst="rect">
            <a:avLst/>
          </a:prstGeom>
          <a:noFill/>
        </p:spPr>
        <p:txBody>
          <a:bodyPr wrap="square" rtlCol="0">
            <a:spAutoFit/>
          </a:bodyPr>
          <a:lstStyle/>
          <a:p>
            <a:r>
              <a:rPr lang="en-US" dirty="0"/>
              <a:t>Butterfly</a:t>
            </a:r>
          </a:p>
        </p:txBody>
      </p:sp>
      <p:sp>
        <p:nvSpPr>
          <p:cNvPr id="14" name="TextBox 13"/>
          <p:cNvSpPr txBox="1"/>
          <p:nvPr/>
        </p:nvSpPr>
        <p:spPr>
          <a:xfrm>
            <a:off x="3848100" y="3429000"/>
            <a:ext cx="1447800" cy="369332"/>
          </a:xfrm>
          <a:prstGeom prst="rect">
            <a:avLst/>
          </a:prstGeom>
          <a:noFill/>
        </p:spPr>
        <p:txBody>
          <a:bodyPr wrap="square" rtlCol="0">
            <a:spAutoFit/>
          </a:bodyPr>
          <a:lstStyle/>
          <a:p>
            <a:r>
              <a:rPr lang="en-US" dirty="0"/>
              <a:t>Half Cheek</a:t>
            </a:r>
          </a:p>
        </p:txBody>
      </p:sp>
      <p:sp>
        <p:nvSpPr>
          <p:cNvPr id="15" name="TextBox 14"/>
          <p:cNvSpPr txBox="1"/>
          <p:nvPr/>
        </p:nvSpPr>
        <p:spPr>
          <a:xfrm>
            <a:off x="381000" y="3244334"/>
            <a:ext cx="1600200" cy="369332"/>
          </a:xfrm>
          <a:prstGeom prst="rect">
            <a:avLst/>
          </a:prstGeom>
          <a:noFill/>
        </p:spPr>
        <p:txBody>
          <a:bodyPr wrap="square" rtlCol="0">
            <a:spAutoFit/>
          </a:bodyPr>
          <a:lstStyle/>
          <a:p>
            <a:r>
              <a:rPr lang="en-US" dirty="0"/>
              <a:t>Man’s 1</a:t>
            </a:r>
            <a:r>
              <a:rPr lang="en-US" baseline="30000" dirty="0"/>
              <a:t>st</a:t>
            </a:r>
            <a:r>
              <a:rPr lang="en-US" dirty="0"/>
              <a:t> Bit</a:t>
            </a:r>
          </a:p>
        </p:txBody>
      </p:sp>
      <p:sp>
        <p:nvSpPr>
          <p:cNvPr id="17" name="TextBox 16"/>
          <p:cNvSpPr txBox="1"/>
          <p:nvPr/>
        </p:nvSpPr>
        <p:spPr>
          <a:xfrm>
            <a:off x="3657600" y="5715000"/>
            <a:ext cx="1143000" cy="369332"/>
          </a:xfrm>
          <a:prstGeom prst="rect">
            <a:avLst/>
          </a:prstGeom>
          <a:noFill/>
        </p:spPr>
        <p:txBody>
          <a:bodyPr wrap="square" rtlCol="0">
            <a:spAutoFit/>
          </a:bodyPr>
          <a:lstStyle/>
          <a:p>
            <a:r>
              <a:rPr lang="en-US" dirty="0"/>
              <a:t>Egg Butt</a:t>
            </a:r>
          </a:p>
        </p:txBody>
      </p:sp>
      <p:sp>
        <p:nvSpPr>
          <p:cNvPr id="18" name="TextBox 17"/>
          <p:cNvSpPr txBox="1"/>
          <p:nvPr/>
        </p:nvSpPr>
        <p:spPr>
          <a:xfrm>
            <a:off x="2286000" y="6096000"/>
            <a:ext cx="1219200" cy="369332"/>
          </a:xfrm>
          <a:prstGeom prst="rect">
            <a:avLst/>
          </a:prstGeom>
          <a:noFill/>
        </p:spPr>
        <p:txBody>
          <a:bodyPr wrap="square" rtlCol="0">
            <a:spAutoFit/>
          </a:bodyPr>
          <a:lstStyle/>
          <a:p>
            <a:r>
              <a:rPr lang="en-US" dirty="0"/>
              <a:t>Dee Ring</a:t>
            </a:r>
          </a:p>
        </p:txBody>
      </p:sp>
      <p:sp>
        <p:nvSpPr>
          <p:cNvPr id="19" name="TextBox 18"/>
          <p:cNvSpPr txBox="1"/>
          <p:nvPr/>
        </p:nvSpPr>
        <p:spPr>
          <a:xfrm>
            <a:off x="533400" y="5638800"/>
            <a:ext cx="1524000" cy="369332"/>
          </a:xfrm>
          <a:prstGeom prst="rect">
            <a:avLst/>
          </a:prstGeom>
          <a:noFill/>
        </p:spPr>
        <p:txBody>
          <a:bodyPr wrap="square" rtlCol="0">
            <a:spAutoFit/>
          </a:bodyPr>
          <a:lstStyle/>
          <a:p>
            <a:r>
              <a:rPr lang="en-US" dirty="0"/>
              <a:t>Loose Ring</a:t>
            </a:r>
          </a:p>
        </p:txBody>
      </p:sp>
      <p:sp>
        <p:nvSpPr>
          <p:cNvPr id="20" name="TextBox 19"/>
          <p:cNvSpPr txBox="1"/>
          <p:nvPr/>
        </p:nvSpPr>
        <p:spPr>
          <a:xfrm>
            <a:off x="7162800" y="3657600"/>
            <a:ext cx="1219200" cy="369332"/>
          </a:xfrm>
          <a:prstGeom prst="rect">
            <a:avLst/>
          </a:prstGeom>
          <a:noFill/>
        </p:spPr>
        <p:txBody>
          <a:bodyPr wrap="square" rtlCol="0">
            <a:spAutoFit/>
          </a:bodyPr>
          <a:lstStyle/>
          <a:p>
            <a:r>
              <a:rPr lang="en-US" dirty="0"/>
              <a:t>Liverpool</a:t>
            </a:r>
          </a:p>
        </p:txBody>
      </p:sp>
      <p:pic>
        <p:nvPicPr>
          <p:cNvPr id="5122" name="Picture 2"/>
          <p:cNvPicPr>
            <a:picLocks noChangeAspect="1" noChangeArrowheads="1"/>
          </p:cNvPicPr>
          <p:nvPr/>
        </p:nvPicPr>
        <p:blipFill>
          <a:blip r:embed="rId10" cstate="screen"/>
          <a:srcRect/>
          <a:stretch>
            <a:fillRect/>
          </a:stretch>
        </p:blipFill>
        <p:spPr bwMode="auto">
          <a:xfrm>
            <a:off x="2514600" y="1143000"/>
            <a:ext cx="911134" cy="2057400"/>
          </a:xfrm>
          <a:prstGeom prst="rect">
            <a:avLst/>
          </a:prstGeom>
          <a:noFill/>
          <a:ln w="9525">
            <a:solidFill>
              <a:srgbClr val="000000"/>
            </a:solidFill>
            <a:miter lim="800000"/>
            <a:headEnd/>
            <a:tailEnd/>
          </a:ln>
        </p:spPr>
      </p:pic>
      <p:sp>
        <p:nvSpPr>
          <p:cNvPr id="22" name="TextBox 21"/>
          <p:cNvSpPr txBox="1"/>
          <p:nvPr/>
        </p:nvSpPr>
        <p:spPr>
          <a:xfrm>
            <a:off x="2362200" y="3244334"/>
            <a:ext cx="1295400" cy="369332"/>
          </a:xfrm>
          <a:prstGeom prst="rect">
            <a:avLst/>
          </a:prstGeom>
          <a:noFill/>
        </p:spPr>
        <p:txBody>
          <a:bodyPr wrap="square" rtlCol="0">
            <a:spAutoFit/>
          </a:bodyPr>
          <a:lstStyle/>
          <a:p>
            <a:r>
              <a:rPr lang="en-US" dirty="0"/>
              <a:t>Full Cheek</a:t>
            </a:r>
          </a:p>
        </p:txBody>
      </p:sp>
      <p:pic>
        <p:nvPicPr>
          <p:cNvPr id="5123" name="Picture 3"/>
          <p:cNvPicPr>
            <a:picLocks noChangeAspect="1" noChangeArrowheads="1"/>
          </p:cNvPicPr>
          <p:nvPr/>
        </p:nvPicPr>
        <p:blipFill>
          <a:blip r:embed="rId11" cstate="screen"/>
          <a:srcRect/>
          <a:stretch>
            <a:fillRect/>
          </a:stretch>
        </p:blipFill>
        <p:spPr bwMode="auto">
          <a:xfrm>
            <a:off x="5334000" y="4114800"/>
            <a:ext cx="914400" cy="1171569"/>
          </a:xfrm>
          <a:prstGeom prst="rect">
            <a:avLst/>
          </a:prstGeom>
          <a:noFill/>
          <a:ln w="9525">
            <a:solidFill>
              <a:srgbClr val="000000"/>
            </a:solidFill>
            <a:miter lim="800000"/>
            <a:headEnd/>
            <a:tailEnd/>
          </a:ln>
        </p:spPr>
      </p:pic>
      <p:sp>
        <p:nvSpPr>
          <p:cNvPr id="24" name="TextBox 23"/>
          <p:cNvSpPr txBox="1"/>
          <p:nvPr/>
        </p:nvSpPr>
        <p:spPr>
          <a:xfrm>
            <a:off x="5181600" y="5410200"/>
            <a:ext cx="1371600" cy="646331"/>
          </a:xfrm>
          <a:prstGeom prst="rect">
            <a:avLst/>
          </a:prstGeom>
          <a:noFill/>
        </p:spPr>
        <p:txBody>
          <a:bodyPr wrap="square" rtlCol="0">
            <a:spAutoFit/>
          </a:bodyPr>
          <a:lstStyle/>
          <a:p>
            <a:pPr algn="ctr"/>
            <a:r>
              <a:rPr lang="en-US" dirty="0"/>
              <a:t>Uxeter </a:t>
            </a:r>
          </a:p>
          <a:p>
            <a:pPr algn="ctr"/>
            <a:r>
              <a:rPr lang="en-US" dirty="0"/>
              <a:t>Kimberwick</a:t>
            </a:r>
          </a:p>
        </p:txBody>
      </p:sp>
      <p:pic>
        <p:nvPicPr>
          <p:cNvPr id="2050" name="Picture 2"/>
          <p:cNvPicPr>
            <a:picLocks noChangeAspect="1" noChangeArrowheads="1"/>
          </p:cNvPicPr>
          <p:nvPr/>
        </p:nvPicPr>
        <p:blipFill>
          <a:blip r:embed="rId12" cstate="screen"/>
          <a:srcRect/>
          <a:stretch>
            <a:fillRect/>
          </a:stretch>
        </p:blipFill>
        <p:spPr bwMode="auto">
          <a:xfrm>
            <a:off x="6705601" y="4442033"/>
            <a:ext cx="1981200" cy="1631561"/>
          </a:xfrm>
          <a:prstGeom prst="rect">
            <a:avLst/>
          </a:prstGeom>
          <a:noFill/>
          <a:ln w="9525">
            <a:solidFill>
              <a:srgbClr val="002060"/>
            </a:solidFill>
            <a:miter lim="800000"/>
            <a:headEnd/>
            <a:tailEnd/>
          </a:ln>
        </p:spPr>
      </p:pic>
      <p:sp>
        <p:nvSpPr>
          <p:cNvPr id="23" name="TextBox 22"/>
          <p:cNvSpPr txBox="1"/>
          <p:nvPr/>
        </p:nvSpPr>
        <p:spPr>
          <a:xfrm>
            <a:off x="7162800" y="6172200"/>
            <a:ext cx="1295400" cy="369332"/>
          </a:xfrm>
          <a:prstGeom prst="rect">
            <a:avLst/>
          </a:prstGeom>
          <a:noFill/>
        </p:spPr>
        <p:txBody>
          <a:bodyPr wrap="square" rtlCol="0">
            <a:spAutoFit/>
          </a:bodyPr>
          <a:lstStyle/>
          <a:p>
            <a:r>
              <a:rPr lang="en-US" dirty="0"/>
              <a:t>Berry Bit</a:t>
            </a:r>
          </a:p>
        </p:txBody>
      </p:sp>
      <p:graphicFrame>
        <p:nvGraphicFramePr>
          <p:cNvPr id="25" name="Content Placeholder 3"/>
          <p:cNvGraphicFramePr>
            <a:graphicFrameLocks/>
          </p:cNvGraphicFramePr>
          <p:nvPr/>
        </p:nvGraphicFramePr>
        <p:xfrm>
          <a:off x="2362200" y="152401"/>
          <a:ext cx="4114800" cy="762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 allowed in ADS Competitions</a:t>
            </a:r>
          </a:p>
        </p:txBody>
      </p:sp>
      <p:pic>
        <p:nvPicPr>
          <p:cNvPr id="14338" name="Picture 2"/>
          <p:cNvPicPr>
            <a:picLocks noGrp="1" noChangeAspect="1" noChangeArrowheads="1"/>
          </p:cNvPicPr>
          <p:nvPr>
            <p:ph sz="half" idx="2"/>
          </p:nvPr>
        </p:nvPicPr>
        <p:blipFill>
          <a:blip r:embed="rId3" cstate="screen"/>
          <a:srcRect/>
          <a:stretch>
            <a:fillRect/>
          </a:stretch>
        </p:blipFill>
        <p:spPr bwMode="auto">
          <a:xfrm>
            <a:off x="6324600" y="4572000"/>
            <a:ext cx="2286000" cy="1805940"/>
          </a:xfrm>
          <a:prstGeom prst="rect">
            <a:avLst/>
          </a:prstGeom>
          <a:noFill/>
          <a:ln w="9525">
            <a:solidFill>
              <a:schemeClr val="bg2">
                <a:lumMod val="10000"/>
              </a:schemeClr>
            </a:solidFill>
            <a:miter lim="800000"/>
            <a:headEnd/>
            <a:tailEnd/>
          </a:ln>
        </p:spPr>
      </p:pic>
      <p:pic>
        <p:nvPicPr>
          <p:cNvPr id="14339" name="Picture 3"/>
          <p:cNvPicPr>
            <a:picLocks noGrp="1" noChangeAspect="1" noChangeArrowheads="1"/>
          </p:cNvPicPr>
          <p:nvPr>
            <p:ph sz="half" idx="1"/>
          </p:nvPr>
        </p:nvPicPr>
        <p:blipFill>
          <a:blip r:embed="rId4" cstate="screen"/>
          <a:srcRect/>
          <a:stretch>
            <a:fillRect/>
          </a:stretch>
        </p:blipFill>
        <p:spPr bwMode="auto">
          <a:xfrm>
            <a:off x="533400" y="3429000"/>
            <a:ext cx="2540000" cy="3048000"/>
          </a:xfrm>
          <a:prstGeom prst="rect">
            <a:avLst/>
          </a:prstGeom>
          <a:noFill/>
          <a:ln w="9525">
            <a:solidFill>
              <a:schemeClr val="bg2">
                <a:lumMod val="10000"/>
              </a:schemeClr>
            </a:solidFill>
            <a:miter lim="800000"/>
            <a:headEnd/>
            <a:tailEnd/>
          </a:ln>
        </p:spPr>
      </p:pic>
      <p:pic>
        <p:nvPicPr>
          <p:cNvPr id="14340" name="Picture 4"/>
          <p:cNvPicPr>
            <a:picLocks noChangeAspect="1" noChangeArrowheads="1"/>
          </p:cNvPicPr>
          <p:nvPr/>
        </p:nvPicPr>
        <p:blipFill>
          <a:blip r:embed="rId5" cstate="screen"/>
          <a:srcRect/>
          <a:stretch>
            <a:fillRect/>
          </a:stretch>
        </p:blipFill>
        <p:spPr bwMode="auto">
          <a:xfrm>
            <a:off x="5181600" y="1828800"/>
            <a:ext cx="3668889" cy="2476500"/>
          </a:xfrm>
          <a:prstGeom prst="rect">
            <a:avLst/>
          </a:prstGeom>
          <a:noFill/>
          <a:ln w="9525">
            <a:solidFill>
              <a:schemeClr val="bg2">
                <a:lumMod val="10000"/>
              </a:schemeClr>
            </a:solidFill>
            <a:miter lim="800000"/>
            <a:headEnd/>
            <a:tailEnd/>
          </a:ln>
        </p:spPr>
      </p:pic>
      <p:pic>
        <p:nvPicPr>
          <p:cNvPr id="14342" name="Picture 6"/>
          <p:cNvPicPr>
            <a:picLocks noChangeAspect="1" noChangeArrowheads="1"/>
          </p:cNvPicPr>
          <p:nvPr/>
        </p:nvPicPr>
        <p:blipFill>
          <a:blip r:embed="rId6" cstate="screen"/>
          <a:srcRect/>
          <a:stretch>
            <a:fillRect/>
          </a:stretch>
        </p:blipFill>
        <p:spPr bwMode="auto">
          <a:xfrm>
            <a:off x="533400" y="1676400"/>
            <a:ext cx="3408947" cy="1295400"/>
          </a:xfrm>
          <a:prstGeom prst="rect">
            <a:avLst/>
          </a:prstGeom>
          <a:noFill/>
          <a:ln w="9525">
            <a:solidFill>
              <a:schemeClr val="bg2">
                <a:lumMod val="10000"/>
              </a:schemeClr>
            </a:solidFill>
            <a:miter lim="800000"/>
            <a:headEnd/>
            <a:tailEnd/>
          </a:ln>
        </p:spPr>
      </p:pic>
      <p:sp>
        <p:nvSpPr>
          <p:cNvPr id="12" name="TextBox 11"/>
          <p:cNvSpPr txBox="1"/>
          <p:nvPr/>
        </p:nvSpPr>
        <p:spPr>
          <a:xfrm>
            <a:off x="3048000" y="3962400"/>
            <a:ext cx="2057400" cy="646331"/>
          </a:xfrm>
          <a:prstGeom prst="rect">
            <a:avLst/>
          </a:prstGeom>
          <a:noFill/>
        </p:spPr>
        <p:txBody>
          <a:bodyPr wrap="square" rtlCol="0">
            <a:spAutoFit/>
          </a:bodyPr>
          <a:lstStyle/>
          <a:p>
            <a:r>
              <a:rPr lang="en-US" dirty="0"/>
              <a:t>Twisted Wire, Burr and Gag Bits</a:t>
            </a:r>
          </a:p>
        </p:txBody>
      </p:sp>
      <p:pic>
        <p:nvPicPr>
          <p:cNvPr id="14343" name="Picture 7"/>
          <p:cNvPicPr>
            <a:picLocks noChangeAspect="1" noChangeArrowheads="1"/>
          </p:cNvPicPr>
          <p:nvPr/>
        </p:nvPicPr>
        <p:blipFill>
          <a:blip r:embed="rId7" cstate="screen"/>
          <a:srcRect/>
          <a:stretch>
            <a:fillRect/>
          </a:stretch>
        </p:blipFill>
        <p:spPr bwMode="auto">
          <a:xfrm>
            <a:off x="3178969" y="4953000"/>
            <a:ext cx="2786062" cy="1287856"/>
          </a:xfrm>
          <a:prstGeom prst="rect">
            <a:avLst/>
          </a:prstGeom>
          <a:noFill/>
          <a:ln w="9525">
            <a:solidFill>
              <a:schemeClr val="bg2">
                <a:lumMod val="10000"/>
              </a:schemeClr>
            </a:solidFill>
            <a:miter lim="800000"/>
            <a:headEnd/>
            <a:tailEnd/>
          </a:ln>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4"/>
          <p:cNvSpPr>
            <a:spLocks noGrp="1"/>
          </p:cNvSpPr>
          <p:nvPr>
            <p:ph type="dt" sz="half" idx="10"/>
          </p:nvPr>
        </p:nvSpPr>
        <p:spPr/>
        <p:txBody>
          <a:bodyPr/>
          <a:lstStyle/>
          <a:p>
            <a:r>
              <a:rPr lang="en-US" dirty="0"/>
              <a:t>copyright 2007 J. Morse</a:t>
            </a:r>
          </a:p>
        </p:txBody>
      </p:sp>
      <p:sp>
        <p:nvSpPr>
          <p:cNvPr id="74755" name="Rectangle 3"/>
          <p:cNvSpPr>
            <a:spLocks noGrp="1" noChangeArrowheads="1"/>
          </p:cNvSpPr>
          <p:nvPr>
            <p:ph type="body" sz="half" idx="1"/>
          </p:nvPr>
        </p:nvSpPr>
        <p:spPr>
          <a:xfrm>
            <a:off x="220663" y="1447800"/>
            <a:ext cx="3695700" cy="4114800"/>
          </a:xfrm>
        </p:spPr>
        <p:txBody>
          <a:bodyPr/>
          <a:lstStyle/>
          <a:p>
            <a:pPr lvl="1"/>
            <a:r>
              <a:rPr lang="en-US" dirty="0"/>
              <a:t>Stainless</a:t>
            </a:r>
          </a:p>
          <a:p>
            <a:pPr lvl="1"/>
            <a:r>
              <a:rPr lang="en-US" dirty="0"/>
              <a:t>Brass</a:t>
            </a:r>
          </a:p>
          <a:p>
            <a:pPr lvl="1"/>
            <a:r>
              <a:rPr lang="en-US" dirty="0"/>
              <a:t>Nickel</a:t>
            </a:r>
          </a:p>
          <a:p>
            <a:pPr lvl="1"/>
            <a:r>
              <a:rPr lang="en-US" dirty="0"/>
              <a:t>Bronze</a:t>
            </a:r>
          </a:p>
          <a:p>
            <a:pPr lvl="1"/>
            <a:r>
              <a:rPr lang="en-US" dirty="0"/>
              <a:t>Copper</a:t>
            </a:r>
          </a:p>
          <a:p>
            <a:pPr lvl="1"/>
            <a:r>
              <a:rPr lang="en-US" dirty="0"/>
              <a:t>Sweet Iron</a:t>
            </a:r>
          </a:p>
        </p:txBody>
      </p:sp>
      <p:sp>
        <p:nvSpPr>
          <p:cNvPr id="74756" name="Rectangle 4"/>
          <p:cNvSpPr>
            <a:spLocks noGrp="1" noChangeArrowheads="1"/>
          </p:cNvSpPr>
          <p:nvPr>
            <p:ph type="body" sz="half" idx="2"/>
          </p:nvPr>
        </p:nvSpPr>
        <p:spPr>
          <a:xfrm>
            <a:off x="5715000" y="1524000"/>
            <a:ext cx="3009900" cy="4114800"/>
          </a:xfrm>
        </p:spPr>
        <p:txBody>
          <a:bodyPr/>
          <a:lstStyle/>
          <a:p>
            <a:pPr lvl="1"/>
            <a:r>
              <a:rPr lang="en-US" dirty="0"/>
              <a:t>Never-rust</a:t>
            </a:r>
          </a:p>
          <a:p>
            <a:pPr lvl="1"/>
            <a:r>
              <a:rPr lang="en-US" dirty="0"/>
              <a:t>German Silver</a:t>
            </a:r>
          </a:p>
          <a:p>
            <a:pPr lvl="1"/>
            <a:r>
              <a:rPr lang="en-US" dirty="0"/>
              <a:t>Cyprium </a:t>
            </a:r>
          </a:p>
          <a:p>
            <a:pPr lvl="1"/>
            <a:r>
              <a:rPr lang="en-US" dirty="0"/>
              <a:t>Aurigan </a:t>
            </a:r>
          </a:p>
          <a:p>
            <a:pPr lvl="1"/>
            <a:r>
              <a:rPr lang="en-US" dirty="0"/>
              <a:t>Rubber</a:t>
            </a:r>
          </a:p>
          <a:p>
            <a:pPr lvl="1"/>
            <a:r>
              <a:rPr lang="en-US" dirty="0"/>
              <a:t>Happy mouth</a:t>
            </a:r>
          </a:p>
          <a:p>
            <a:pPr lvl="2"/>
            <a:r>
              <a:rPr lang="en-US" dirty="0"/>
              <a:t>(Now in pastels!)</a:t>
            </a:r>
          </a:p>
          <a:p>
            <a:pPr lvl="1"/>
            <a:r>
              <a:rPr lang="en-US" dirty="0"/>
              <a:t>Aluminum</a:t>
            </a:r>
          </a:p>
          <a:p>
            <a:pPr lvl="1"/>
            <a:r>
              <a:rPr lang="en-US" dirty="0"/>
              <a:t>Chrome Plated</a:t>
            </a:r>
          </a:p>
          <a:p>
            <a:pPr lvl="1"/>
            <a:r>
              <a:rPr lang="en-US" dirty="0"/>
              <a:t>Latex</a:t>
            </a:r>
          </a:p>
        </p:txBody>
      </p:sp>
      <p:pic>
        <p:nvPicPr>
          <p:cNvPr id="74757" name="Picture 5"/>
          <p:cNvPicPr>
            <a:picLocks noChangeAspect="1" noChangeArrowheads="1"/>
          </p:cNvPicPr>
          <p:nvPr/>
        </p:nvPicPr>
        <p:blipFill>
          <a:blip r:embed="rId3" cstate="screen"/>
          <a:srcRect/>
          <a:stretch>
            <a:fillRect/>
          </a:stretch>
        </p:blipFill>
        <p:spPr bwMode="auto">
          <a:xfrm>
            <a:off x="3481388" y="4216400"/>
            <a:ext cx="2362200" cy="2362200"/>
          </a:xfrm>
          <a:prstGeom prst="rect">
            <a:avLst/>
          </a:prstGeom>
          <a:noFill/>
          <a:ln w="9525">
            <a:solidFill>
              <a:srgbClr val="000000"/>
            </a:solidFill>
            <a:miter lim="800000"/>
            <a:headEnd/>
            <a:tailEnd/>
          </a:ln>
          <a:effectLst/>
        </p:spPr>
      </p:pic>
      <p:pic>
        <p:nvPicPr>
          <p:cNvPr id="74758" name="Picture 6"/>
          <p:cNvPicPr>
            <a:picLocks noChangeAspect="1" noChangeArrowheads="1"/>
          </p:cNvPicPr>
          <p:nvPr/>
        </p:nvPicPr>
        <p:blipFill>
          <a:blip r:embed="rId4" cstate="screen"/>
          <a:srcRect/>
          <a:stretch>
            <a:fillRect/>
          </a:stretch>
        </p:blipFill>
        <p:spPr bwMode="auto">
          <a:xfrm>
            <a:off x="739775" y="4192588"/>
            <a:ext cx="2454275" cy="2389187"/>
          </a:xfrm>
          <a:prstGeom prst="rect">
            <a:avLst/>
          </a:prstGeom>
          <a:noFill/>
          <a:ln w="9525">
            <a:solidFill>
              <a:srgbClr val="000000"/>
            </a:solidFill>
            <a:miter lim="800000"/>
            <a:headEnd/>
            <a:tailEnd/>
          </a:ln>
          <a:effectLst/>
        </p:spPr>
      </p:pic>
      <p:pic>
        <p:nvPicPr>
          <p:cNvPr id="74759" name="Picture 7"/>
          <p:cNvPicPr>
            <a:picLocks noChangeAspect="1" noChangeArrowheads="1"/>
          </p:cNvPicPr>
          <p:nvPr/>
        </p:nvPicPr>
        <p:blipFill>
          <a:blip r:embed="rId5" cstate="screen"/>
          <a:srcRect/>
          <a:stretch>
            <a:fillRect/>
          </a:stretch>
        </p:blipFill>
        <p:spPr bwMode="auto">
          <a:xfrm>
            <a:off x="3416300" y="1781175"/>
            <a:ext cx="1830388" cy="2022475"/>
          </a:xfrm>
          <a:prstGeom prst="rect">
            <a:avLst/>
          </a:prstGeom>
          <a:noFill/>
          <a:ln w="9525">
            <a:solidFill>
              <a:srgbClr val="000000"/>
            </a:solidFill>
            <a:miter lim="800000"/>
            <a:headEnd/>
            <a:tailEnd/>
          </a:ln>
          <a:effectLst/>
        </p:spPr>
      </p:pic>
      <p:graphicFrame>
        <p:nvGraphicFramePr>
          <p:cNvPr id="9" name="Content Placeholder 3"/>
          <p:cNvGraphicFramePr>
            <a:graphicFrameLocks/>
          </p:cNvGraphicFramePr>
          <p:nvPr/>
        </p:nvGraphicFramePr>
        <p:xfrm>
          <a:off x="2514600" y="381000"/>
          <a:ext cx="4114800" cy="8381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p:txBody>
          <a:bodyPr/>
          <a:lstStyle/>
          <a:p>
            <a:r>
              <a:rPr lang="en-US" dirty="0"/>
              <a:t>Thickness</a:t>
            </a:r>
          </a:p>
          <a:p>
            <a:r>
              <a:rPr lang="en-US" dirty="0"/>
              <a:t>Width</a:t>
            </a:r>
          </a:p>
          <a:p>
            <a:r>
              <a:rPr lang="en-US" dirty="0"/>
              <a:t>Placement</a:t>
            </a:r>
          </a:p>
        </p:txBody>
      </p:sp>
      <p:pic>
        <p:nvPicPr>
          <p:cNvPr id="76804" name="Picture 4"/>
          <p:cNvPicPr>
            <a:picLocks noChangeAspect="1" noChangeArrowheads="1"/>
          </p:cNvPicPr>
          <p:nvPr/>
        </p:nvPicPr>
        <p:blipFill>
          <a:blip r:embed="rId3" cstate="screen"/>
          <a:srcRect/>
          <a:stretch>
            <a:fillRect/>
          </a:stretch>
        </p:blipFill>
        <p:spPr bwMode="auto">
          <a:xfrm>
            <a:off x="609600" y="3886200"/>
            <a:ext cx="2932113" cy="1865313"/>
          </a:xfrm>
          <a:prstGeom prst="rect">
            <a:avLst/>
          </a:prstGeom>
          <a:noFill/>
          <a:ln w="9525">
            <a:solidFill>
              <a:srgbClr val="000000"/>
            </a:solidFill>
            <a:miter lim="800000"/>
            <a:headEnd/>
            <a:tailEnd/>
          </a:ln>
          <a:effectLst/>
        </p:spPr>
      </p:pic>
      <p:pic>
        <p:nvPicPr>
          <p:cNvPr id="76805" name="Picture 5"/>
          <p:cNvPicPr>
            <a:picLocks noChangeAspect="1" noChangeArrowheads="1"/>
          </p:cNvPicPr>
          <p:nvPr/>
        </p:nvPicPr>
        <p:blipFill>
          <a:blip r:embed="rId4" cstate="screen"/>
          <a:srcRect/>
          <a:stretch>
            <a:fillRect/>
          </a:stretch>
        </p:blipFill>
        <p:spPr bwMode="auto">
          <a:xfrm>
            <a:off x="5257801" y="1600200"/>
            <a:ext cx="3276600" cy="4589723"/>
          </a:xfrm>
          <a:prstGeom prst="rect">
            <a:avLst/>
          </a:prstGeom>
          <a:noFill/>
          <a:ln w="9525">
            <a:solidFill>
              <a:srgbClr val="000000"/>
            </a:solidFill>
            <a:miter lim="800000"/>
            <a:headEnd/>
            <a:tailEnd/>
          </a:ln>
          <a:effectLst/>
        </p:spPr>
      </p:pic>
      <p:sp>
        <p:nvSpPr>
          <p:cNvPr id="7" name="TextBox 6"/>
          <p:cNvSpPr txBox="1"/>
          <p:nvPr/>
        </p:nvSpPr>
        <p:spPr>
          <a:xfrm>
            <a:off x="762000" y="5943600"/>
            <a:ext cx="2590800" cy="369332"/>
          </a:xfrm>
          <a:prstGeom prst="rect">
            <a:avLst/>
          </a:prstGeom>
          <a:noFill/>
        </p:spPr>
        <p:txBody>
          <a:bodyPr wrap="square" rtlCol="0">
            <a:spAutoFit/>
          </a:bodyPr>
          <a:lstStyle/>
          <a:p>
            <a:r>
              <a:rPr lang="en-US" dirty="0"/>
              <a:t>Mouth Measuring Tool</a:t>
            </a:r>
          </a:p>
        </p:txBody>
      </p:sp>
      <p:sp>
        <p:nvSpPr>
          <p:cNvPr id="8" name="TextBox 7"/>
          <p:cNvSpPr txBox="1"/>
          <p:nvPr/>
        </p:nvSpPr>
        <p:spPr>
          <a:xfrm>
            <a:off x="5181600" y="6324600"/>
            <a:ext cx="3429000" cy="369332"/>
          </a:xfrm>
          <a:prstGeom prst="rect">
            <a:avLst/>
          </a:prstGeom>
          <a:noFill/>
        </p:spPr>
        <p:txBody>
          <a:bodyPr wrap="square" rtlCol="0">
            <a:spAutoFit/>
          </a:bodyPr>
          <a:lstStyle/>
          <a:p>
            <a:r>
              <a:rPr lang="en-US" dirty="0"/>
              <a:t>What’s wrong with this picture?</a:t>
            </a:r>
          </a:p>
        </p:txBody>
      </p:sp>
      <p:graphicFrame>
        <p:nvGraphicFramePr>
          <p:cNvPr id="9" name="Content Placeholder 3"/>
          <p:cNvGraphicFramePr>
            <a:graphicFrameLocks/>
          </p:cNvGraphicFramePr>
          <p:nvPr/>
        </p:nvGraphicFramePr>
        <p:xfrm>
          <a:off x="2514600" y="381000"/>
          <a:ext cx="4114800" cy="8381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228600" y="2819400"/>
            <a:ext cx="6172200" cy="3124200"/>
          </a:xfrm>
        </p:spPr>
        <p:txBody>
          <a:bodyPr/>
          <a:lstStyle/>
          <a:p>
            <a:r>
              <a:rPr lang="en-US" sz="4800" dirty="0">
                <a:solidFill>
                  <a:srgbClr val="FF3300"/>
                </a:solidFill>
              </a:rPr>
              <a:t>K.I.S.S</a:t>
            </a:r>
          </a:p>
          <a:p>
            <a:r>
              <a:rPr lang="en-US" dirty="0"/>
              <a:t>Use what works</a:t>
            </a:r>
          </a:p>
          <a:p>
            <a:r>
              <a:rPr lang="en-US" dirty="0"/>
              <a:t>Give it time</a:t>
            </a:r>
          </a:p>
          <a:p>
            <a:r>
              <a:rPr lang="en-US" dirty="0"/>
              <a:t>Experiment</a:t>
            </a:r>
          </a:p>
          <a:p>
            <a:r>
              <a:rPr lang="en-US" dirty="0"/>
              <a:t>Evolving with Training &amp; Experience</a:t>
            </a:r>
          </a:p>
        </p:txBody>
      </p:sp>
      <p:pic>
        <p:nvPicPr>
          <p:cNvPr id="78852" name="Picture 4"/>
          <p:cNvPicPr>
            <a:picLocks noChangeAspect="1" noChangeArrowheads="1"/>
          </p:cNvPicPr>
          <p:nvPr/>
        </p:nvPicPr>
        <p:blipFill>
          <a:blip r:embed="rId3" cstate="screen"/>
          <a:srcRect/>
          <a:stretch>
            <a:fillRect/>
          </a:stretch>
        </p:blipFill>
        <p:spPr bwMode="auto">
          <a:xfrm>
            <a:off x="4800600" y="1600200"/>
            <a:ext cx="3765550" cy="3046412"/>
          </a:xfrm>
          <a:prstGeom prst="rect">
            <a:avLst/>
          </a:prstGeom>
          <a:noFill/>
          <a:ln w="9525">
            <a:noFill/>
            <a:miter lim="800000"/>
            <a:headEnd/>
            <a:tailEnd/>
          </a:ln>
          <a:effectLst/>
        </p:spPr>
      </p:pic>
      <p:graphicFrame>
        <p:nvGraphicFramePr>
          <p:cNvPr id="5" name="Content Placeholder 3"/>
          <p:cNvGraphicFramePr>
            <a:graphicFrameLocks/>
          </p:cNvGraphicFramePr>
          <p:nvPr/>
        </p:nvGraphicFramePr>
        <p:xfrm>
          <a:off x="2362200" y="457200"/>
          <a:ext cx="4114800" cy="838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screen"/>
          <a:srcRect/>
          <a:stretch>
            <a:fillRect/>
          </a:stretch>
        </p:blipFill>
        <p:spPr bwMode="auto">
          <a:xfrm>
            <a:off x="762000" y="1219200"/>
            <a:ext cx="4579907" cy="1525818"/>
          </a:xfrm>
          <a:prstGeom prst="rect">
            <a:avLst/>
          </a:prstGeom>
          <a:noFill/>
          <a:ln w="9525">
            <a:solidFill>
              <a:srgbClr val="000000"/>
            </a:solidFill>
            <a:miter lim="800000"/>
            <a:headEnd/>
            <a:tailEnd/>
          </a:ln>
        </p:spPr>
      </p:pic>
      <p:pic>
        <p:nvPicPr>
          <p:cNvPr id="4100" name="Picture 4"/>
          <p:cNvPicPr>
            <a:picLocks noGrp="1" noChangeAspect="1" noChangeArrowheads="1"/>
          </p:cNvPicPr>
          <p:nvPr>
            <p:ph idx="1"/>
          </p:nvPr>
        </p:nvPicPr>
        <p:blipFill>
          <a:blip r:embed="rId4" cstate="screen"/>
          <a:srcRect/>
          <a:stretch>
            <a:fillRect/>
          </a:stretch>
        </p:blipFill>
        <p:spPr bwMode="auto">
          <a:xfrm>
            <a:off x="838200" y="2971800"/>
            <a:ext cx="4572000" cy="1787554"/>
          </a:xfrm>
          <a:prstGeom prst="rect">
            <a:avLst/>
          </a:prstGeom>
          <a:noFill/>
          <a:ln w="9525">
            <a:solidFill>
              <a:srgbClr val="000000"/>
            </a:solid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609600" y="5029200"/>
            <a:ext cx="6324600" cy="1693235"/>
          </a:xfrm>
          <a:prstGeom prst="rect">
            <a:avLst/>
          </a:prstGeom>
          <a:noFill/>
          <a:ln w="9525">
            <a:solidFill>
              <a:srgbClr val="002060"/>
            </a:solidFill>
            <a:miter lim="800000"/>
            <a:headEnd/>
            <a:tailEnd/>
          </a:ln>
        </p:spPr>
      </p:pic>
      <p:sp>
        <p:nvSpPr>
          <p:cNvPr id="6" name="TextBox 5"/>
          <p:cNvSpPr txBox="1"/>
          <p:nvPr/>
        </p:nvSpPr>
        <p:spPr>
          <a:xfrm>
            <a:off x="5638800" y="1752600"/>
            <a:ext cx="2438400" cy="369332"/>
          </a:xfrm>
          <a:prstGeom prst="rect">
            <a:avLst/>
          </a:prstGeom>
          <a:noFill/>
        </p:spPr>
        <p:txBody>
          <a:bodyPr wrap="square" rtlCol="0">
            <a:spAutoFit/>
          </a:bodyPr>
          <a:lstStyle/>
          <a:p>
            <a:r>
              <a:rPr lang="en-US" dirty="0"/>
              <a:t>Synthetic Oval holes</a:t>
            </a:r>
          </a:p>
        </p:txBody>
      </p:sp>
      <p:sp>
        <p:nvSpPr>
          <p:cNvPr id="7" name="TextBox 6"/>
          <p:cNvSpPr txBox="1"/>
          <p:nvPr/>
        </p:nvSpPr>
        <p:spPr>
          <a:xfrm>
            <a:off x="5562600" y="3429000"/>
            <a:ext cx="3124200" cy="646331"/>
          </a:xfrm>
          <a:prstGeom prst="rect">
            <a:avLst/>
          </a:prstGeom>
          <a:noFill/>
        </p:spPr>
        <p:txBody>
          <a:bodyPr wrap="square" rtlCol="0">
            <a:spAutoFit/>
          </a:bodyPr>
          <a:lstStyle/>
          <a:p>
            <a:r>
              <a:rPr lang="en-US" dirty="0"/>
              <a:t>Leather </a:t>
            </a:r>
          </a:p>
          <a:p>
            <a:r>
              <a:rPr lang="en-US" dirty="0"/>
              <a:t>Round worn holes</a:t>
            </a:r>
          </a:p>
        </p:txBody>
      </p:sp>
      <p:sp>
        <p:nvSpPr>
          <p:cNvPr id="9" name="TextBox 8"/>
          <p:cNvSpPr txBox="1"/>
          <p:nvPr/>
        </p:nvSpPr>
        <p:spPr>
          <a:xfrm>
            <a:off x="7010400" y="5257800"/>
            <a:ext cx="2133600" cy="646331"/>
          </a:xfrm>
          <a:prstGeom prst="rect">
            <a:avLst/>
          </a:prstGeom>
          <a:noFill/>
        </p:spPr>
        <p:txBody>
          <a:bodyPr wrap="square" rtlCol="0">
            <a:spAutoFit/>
          </a:bodyPr>
          <a:lstStyle/>
          <a:p>
            <a:r>
              <a:rPr lang="en-US" dirty="0"/>
              <a:t>Synthetic </a:t>
            </a:r>
          </a:p>
          <a:p>
            <a:r>
              <a:rPr lang="en-US" dirty="0"/>
              <a:t>Round worn holes</a:t>
            </a:r>
          </a:p>
        </p:txBody>
      </p:sp>
      <p:grpSp>
        <p:nvGrpSpPr>
          <p:cNvPr id="10" name="Group 9"/>
          <p:cNvGrpSpPr/>
          <p:nvPr/>
        </p:nvGrpSpPr>
        <p:grpSpPr>
          <a:xfrm>
            <a:off x="914400" y="152400"/>
            <a:ext cx="7924800" cy="839474"/>
            <a:chOff x="0" y="0"/>
            <a:chExt cx="7924800" cy="839474"/>
          </a:xfrm>
          <a:scene3d>
            <a:camera prst="orthographicFront">
              <a:rot lat="0" lon="0" rev="0"/>
            </a:camera>
            <a:lightRig rig="contrasting" dir="t">
              <a:rot lat="0" lon="0" rev="1200000"/>
            </a:lightRig>
          </a:scene3d>
        </p:grpSpPr>
        <p:sp>
          <p:nvSpPr>
            <p:cNvPr id="11" name="Rounded Rectangle 10"/>
            <p:cNvSpPr/>
            <p:nvPr/>
          </p:nvSpPr>
          <p:spPr>
            <a:xfrm>
              <a:off x="0" y="0"/>
              <a:ext cx="7924800" cy="839474"/>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p:cNvSpPr/>
            <p:nvPr/>
          </p:nvSpPr>
          <p:spPr>
            <a:xfrm>
              <a:off x="76200" y="76200"/>
              <a:ext cx="7842840" cy="7575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a:solidFill>
                    <a:schemeClr val="bg1"/>
                  </a:solidFill>
                </a:rPr>
                <a:t>Materials: </a:t>
              </a:r>
              <a:r>
                <a:rPr lang="en-US" sz="3500" kern="1200" dirty="0">
                  <a:solidFill>
                    <a:schemeClr val="tx1"/>
                  </a:solidFill>
                </a:rPr>
                <a:t>Synthetic vs.. Leather</a:t>
              </a:r>
            </a:p>
          </p:txBody>
        </p:sp>
      </p:gr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ADSLogo-rust-color-70.gif"/>
          <p:cNvPicPr>
            <a:picLocks noChangeAspect="1"/>
          </p:cNvPicPr>
          <p:nvPr/>
        </p:nvPicPr>
        <p:blipFill>
          <a:blip r:embed="rId3" cstate="screen"/>
          <a:srcRect/>
          <a:stretch>
            <a:fillRect/>
          </a:stretch>
        </p:blipFill>
        <p:spPr bwMode="auto">
          <a:xfrm>
            <a:off x="4419600" y="-838200"/>
            <a:ext cx="6281738" cy="7981951"/>
          </a:xfrm>
          <a:prstGeom prst="rect">
            <a:avLst/>
          </a:prstGeom>
          <a:noFill/>
          <a:ln w="9525">
            <a:noFill/>
            <a:miter lim="800000"/>
            <a:headEnd/>
            <a:tailEnd/>
          </a:ln>
        </p:spPr>
      </p:pic>
      <p:sp>
        <p:nvSpPr>
          <p:cNvPr id="80898" name="Rectangle 2"/>
          <p:cNvSpPr>
            <a:spLocks noGrp="1" noChangeArrowheads="1"/>
          </p:cNvSpPr>
          <p:nvPr>
            <p:ph type="title"/>
          </p:nvPr>
        </p:nvSpPr>
        <p:spPr>
          <a:xfrm>
            <a:off x="4953000" y="5257800"/>
            <a:ext cx="3810000" cy="838200"/>
          </a:xfrm>
        </p:spPr>
        <p:txBody>
          <a:bodyPr/>
          <a:lstStyle/>
          <a:p>
            <a:r>
              <a:rPr lang="en-US" dirty="0"/>
              <a:t>Thank You!</a:t>
            </a:r>
          </a:p>
        </p:txBody>
      </p:sp>
      <p:pic>
        <p:nvPicPr>
          <p:cNvPr id="80899" name="Picture 3"/>
          <p:cNvPicPr>
            <a:picLocks noGrp="1" noChangeAspect="1" noChangeArrowheads="1"/>
          </p:cNvPicPr>
          <p:nvPr>
            <p:ph type="body" idx="1"/>
          </p:nvPr>
        </p:nvPicPr>
        <p:blipFill>
          <a:blip r:embed="rId4" cstate="screen"/>
          <a:srcRect/>
          <a:stretch>
            <a:fillRect/>
          </a:stretch>
        </p:blipFill>
        <p:spPr>
          <a:xfrm>
            <a:off x="381000" y="1295400"/>
            <a:ext cx="4572000" cy="3307469"/>
          </a:xfrm>
          <a:noFill/>
          <a:ln>
            <a:solidFill>
              <a:srgbClr val="000000"/>
            </a:solidFill>
          </a:ln>
        </p:spPr>
      </p:pic>
      <p:sp>
        <p:nvSpPr>
          <p:cNvPr id="80900" name="Text Box 4"/>
          <p:cNvSpPr txBox="1">
            <a:spLocks noChangeArrowheads="1"/>
          </p:cNvSpPr>
          <p:nvPr/>
        </p:nvSpPr>
        <p:spPr bwMode="auto">
          <a:xfrm>
            <a:off x="609600" y="4648200"/>
            <a:ext cx="3581400" cy="396875"/>
          </a:xfrm>
          <a:prstGeom prst="rect">
            <a:avLst/>
          </a:prstGeom>
          <a:noFill/>
          <a:ln w="9525">
            <a:noFill/>
            <a:miter lim="800000"/>
            <a:headEnd/>
            <a:tailEnd/>
          </a:ln>
          <a:effectLst/>
        </p:spPr>
        <p:txBody>
          <a:bodyPr wrap="square">
            <a:spAutoFit/>
          </a:bodyPr>
          <a:lstStyle/>
          <a:p>
            <a:pPr algn="ctr">
              <a:spcBef>
                <a:spcPct val="50000"/>
              </a:spcBef>
            </a:pPr>
            <a:r>
              <a:rPr lang="en-US" sz="2000" dirty="0">
                <a:latin typeface="Arial" charset="0"/>
              </a:rPr>
              <a:t>Jeff Morse, whip ~  age 1 yrs</a:t>
            </a:r>
            <a:r>
              <a:rPr lang="en-US" dirty="0"/>
              <a:t> </a:t>
            </a:r>
          </a:p>
        </p:txBody>
      </p:sp>
      <p:sp>
        <p:nvSpPr>
          <p:cNvPr id="80901" name="Rectangle 5"/>
          <p:cNvSpPr>
            <a:spLocks noChangeArrowheads="1"/>
          </p:cNvSpPr>
          <p:nvPr/>
        </p:nvSpPr>
        <p:spPr bwMode="auto">
          <a:xfrm>
            <a:off x="4949825" y="1881188"/>
            <a:ext cx="2600325" cy="3182937"/>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0000"/>
              <a:buFont typeface="Wingdings" pitchFamily="2" charset="2"/>
              <a:buNone/>
            </a:pPr>
            <a:endParaRPr lang="en-US" sz="2000" dirty="0">
              <a:latin typeface="Arial" charset="0"/>
            </a:endParaRPr>
          </a:p>
        </p:txBody>
      </p:sp>
      <p:sp>
        <p:nvSpPr>
          <p:cNvPr id="80902" name="Text Box 6"/>
          <p:cNvSpPr txBox="1">
            <a:spLocks noChangeArrowheads="1"/>
          </p:cNvSpPr>
          <p:nvPr/>
        </p:nvSpPr>
        <p:spPr bwMode="auto">
          <a:xfrm>
            <a:off x="609600" y="5791200"/>
            <a:ext cx="3598863" cy="457200"/>
          </a:xfrm>
          <a:prstGeom prst="rect">
            <a:avLst/>
          </a:prstGeom>
          <a:noFill/>
          <a:ln w="9525">
            <a:noFill/>
            <a:miter lim="800000"/>
            <a:headEnd/>
            <a:tailEnd/>
          </a:ln>
          <a:effectLst/>
        </p:spPr>
        <p:txBody>
          <a:bodyPr>
            <a:spAutoFit/>
          </a:bodyPr>
          <a:lstStyle/>
          <a:p>
            <a:pPr algn="ctr">
              <a:spcBef>
                <a:spcPct val="50000"/>
              </a:spcBef>
            </a:pPr>
            <a:r>
              <a:rPr lang="en-US" sz="2400" dirty="0">
                <a:solidFill>
                  <a:srgbClr val="FF3300"/>
                </a:solidFill>
              </a:rPr>
              <a:t>Tune up. Learn More.</a:t>
            </a:r>
          </a:p>
        </p:txBody>
      </p:sp>
      <p:sp>
        <p:nvSpPr>
          <p:cNvPr id="80903" name="Text Box 7"/>
          <p:cNvSpPr txBox="1">
            <a:spLocks noChangeArrowheads="1"/>
          </p:cNvSpPr>
          <p:nvPr/>
        </p:nvSpPr>
        <p:spPr bwMode="auto">
          <a:xfrm>
            <a:off x="685800" y="5029200"/>
            <a:ext cx="3559175" cy="784830"/>
          </a:xfrm>
          <a:prstGeom prst="rect">
            <a:avLst/>
          </a:prstGeom>
          <a:noFill/>
          <a:ln w="9525">
            <a:noFill/>
            <a:miter lim="800000"/>
            <a:headEnd/>
            <a:tailEnd/>
          </a:ln>
          <a:effectLst/>
        </p:spPr>
        <p:txBody>
          <a:bodyPr wrap="square">
            <a:spAutoFit/>
          </a:bodyPr>
          <a:lstStyle/>
          <a:p>
            <a:pPr>
              <a:spcBef>
                <a:spcPct val="50000"/>
              </a:spcBef>
            </a:pPr>
            <a:r>
              <a:rPr lang="en-US" dirty="0"/>
              <a:t>Web: </a:t>
            </a:r>
            <a:r>
              <a:rPr lang="en-US" dirty="0">
                <a:hlinkClick r:id="rId5"/>
              </a:rPr>
              <a:t>www.green.meads.com</a:t>
            </a:r>
            <a:endParaRPr lang="en-US" dirty="0"/>
          </a:p>
          <a:p>
            <a:pPr>
              <a:spcBef>
                <a:spcPct val="50000"/>
              </a:spcBef>
            </a:pPr>
            <a:r>
              <a:rPr lang="en-US" dirty="0"/>
              <a:t>Email: greenmeads@gmail.com</a:t>
            </a:r>
          </a:p>
        </p:txBody>
      </p:sp>
      <p:sp>
        <p:nvSpPr>
          <p:cNvPr id="9" name="Rectangle 8"/>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61722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itle 1"/>
          <p:cNvSpPr txBox="1">
            <a:spLocks/>
          </p:cNvSpPr>
          <p:nvPr/>
        </p:nvSpPr>
        <p:spPr>
          <a:xfrm>
            <a:off x="-304800" y="228600"/>
            <a:ext cx="7772400" cy="761997"/>
          </a:xfrm>
          <a:prstGeom prst="rect">
            <a:avLst/>
          </a:prstGeom>
        </p:spPr>
        <p:txBody>
          <a:bodyPr anchor="b" anchorCtr="0">
            <a:normAutofit lnSpcReduction="10000"/>
            <a:scene3d>
              <a:camera prst="orthographicFront"/>
              <a:lightRig rig="soft" dir="t">
                <a:rot lat="0" lon="0" rev="2100000"/>
              </a:lightRig>
            </a:scene3d>
            <a:sp3d prstMaterial="matte">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rPr>
              <a:t>American Driving Society</a:t>
            </a: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9600" y="457200"/>
            <a:ext cx="7924800" cy="839474"/>
            <a:chOff x="0" y="1793631"/>
            <a:chExt cx="7924800" cy="839474"/>
          </a:xfrm>
          <a:scene3d>
            <a:camera prst="orthographicFront">
              <a:rot lat="0" lon="0" rev="0"/>
            </a:camera>
            <a:lightRig rig="contrasting" dir="t">
              <a:rot lat="0" lon="0" rev="1200000"/>
            </a:lightRig>
          </a:scene3d>
        </p:grpSpPr>
        <p:sp>
          <p:nvSpPr>
            <p:cNvPr id="7" name="Rounded Rectangle 6"/>
            <p:cNvSpPr/>
            <p:nvPr/>
          </p:nvSpPr>
          <p:spPr>
            <a:xfrm>
              <a:off x="0" y="1793631"/>
              <a:ext cx="7924800" cy="839474"/>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p:cNvSpPr/>
            <p:nvPr/>
          </p:nvSpPr>
          <p:spPr>
            <a:xfrm>
              <a:off x="40980" y="1834611"/>
              <a:ext cx="7842840" cy="7575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a:t>Colors: </a:t>
              </a:r>
              <a:r>
                <a:rPr lang="en-US" sz="3500" kern="1200" dirty="0">
                  <a:solidFill>
                    <a:schemeClr val="tx1"/>
                  </a:solidFill>
                </a:rPr>
                <a:t>Black vs. Russet</a:t>
              </a:r>
            </a:p>
          </p:txBody>
        </p:sp>
      </p:grpSp>
      <p:pic>
        <p:nvPicPr>
          <p:cNvPr id="9" name="Picture 2"/>
          <p:cNvPicPr>
            <a:picLocks noGrp="1" noChangeAspect="1" noChangeArrowheads="1"/>
          </p:cNvPicPr>
          <p:nvPr>
            <p:ph idx="1"/>
          </p:nvPr>
        </p:nvPicPr>
        <p:blipFill>
          <a:blip r:embed="rId3" cstate="screen"/>
          <a:srcRect/>
          <a:stretch>
            <a:fillRect/>
          </a:stretch>
        </p:blipFill>
        <p:spPr bwMode="auto">
          <a:xfrm>
            <a:off x="914400" y="1524000"/>
            <a:ext cx="2860716" cy="2362200"/>
          </a:xfrm>
          <a:prstGeom prst="rect">
            <a:avLst/>
          </a:prstGeom>
          <a:noFill/>
          <a:ln w="9525">
            <a:solidFill>
              <a:srgbClr val="002060"/>
            </a:solidFill>
            <a:miter lim="800000"/>
            <a:headEnd/>
            <a:tailEnd/>
          </a:ln>
          <a:effectLst/>
        </p:spPr>
      </p:pic>
      <p:pic>
        <p:nvPicPr>
          <p:cNvPr id="3074" name="Picture 2"/>
          <p:cNvPicPr>
            <a:picLocks noChangeAspect="1" noChangeArrowheads="1"/>
          </p:cNvPicPr>
          <p:nvPr/>
        </p:nvPicPr>
        <p:blipFill>
          <a:blip r:embed="rId4" cstate="screen"/>
          <a:srcRect l="3333" r="3333" b="4040"/>
          <a:stretch>
            <a:fillRect/>
          </a:stretch>
        </p:blipFill>
        <p:spPr bwMode="auto">
          <a:xfrm>
            <a:off x="5029200" y="1447800"/>
            <a:ext cx="3048000" cy="2585335"/>
          </a:xfrm>
          <a:prstGeom prst="rect">
            <a:avLst/>
          </a:prstGeom>
          <a:noFill/>
          <a:ln w="9525">
            <a:solidFill>
              <a:srgbClr val="002060"/>
            </a:solidFill>
            <a:miter lim="800000"/>
            <a:headEnd/>
            <a:tailEnd/>
          </a:ln>
        </p:spPr>
      </p:pic>
      <p:pic>
        <p:nvPicPr>
          <p:cNvPr id="3075" name="Picture 3"/>
          <p:cNvPicPr>
            <a:picLocks noChangeAspect="1" noChangeArrowheads="1"/>
          </p:cNvPicPr>
          <p:nvPr/>
        </p:nvPicPr>
        <p:blipFill>
          <a:blip r:embed="rId5" cstate="screen"/>
          <a:srcRect/>
          <a:stretch>
            <a:fillRect/>
          </a:stretch>
        </p:blipFill>
        <p:spPr bwMode="auto">
          <a:xfrm>
            <a:off x="762000" y="4267200"/>
            <a:ext cx="3009900" cy="1990723"/>
          </a:xfrm>
          <a:prstGeom prst="rect">
            <a:avLst/>
          </a:prstGeom>
          <a:noFill/>
          <a:ln w="9525">
            <a:solidFill>
              <a:srgbClr val="002060"/>
            </a:solidFill>
            <a:miter lim="800000"/>
            <a:headEnd/>
            <a:tailEnd/>
          </a:ln>
        </p:spPr>
      </p:pic>
      <p:pic>
        <p:nvPicPr>
          <p:cNvPr id="3076" name="Picture 4"/>
          <p:cNvPicPr>
            <a:picLocks noChangeAspect="1" noChangeArrowheads="1"/>
          </p:cNvPicPr>
          <p:nvPr/>
        </p:nvPicPr>
        <p:blipFill>
          <a:blip r:embed="rId6" cstate="screen"/>
          <a:srcRect/>
          <a:stretch>
            <a:fillRect/>
          </a:stretch>
        </p:blipFill>
        <p:spPr bwMode="auto">
          <a:xfrm>
            <a:off x="5029200" y="4267200"/>
            <a:ext cx="3124200" cy="2229979"/>
          </a:xfrm>
          <a:prstGeom prst="rect">
            <a:avLst/>
          </a:prstGeom>
          <a:noFill/>
          <a:ln w="9525">
            <a:solidFill>
              <a:srgbClr val="002060"/>
            </a:solidFill>
            <a:miter lim="800000"/>
            <a:headEnd/>
            <a:tailEnd/>
          </a:ln>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screen"/>
          <a:srcRect/>
          <a:stretch>
            <a:fillRect/>
          </a:stretch>
        </p:blipFill>
        <p:spPr bwMode="auto">
          <a:xfrm>
            <a:off x="4800600" y="1371600"/>
            <a:ext cx="3214367" cy="2590800"/>
          </a:xfrm>
          <a:prstGeom prst="rect">
            <a:avLst/>
          </a:prstGeom>
          <a:noFill/>
          <a:ln w="9525">
            <a:solidFill>
              <a:srgbClr val="002060"/>
            </a:solidFill>
            <a:miter lim="800000"/>
            <a:headEnd/>
            <a:tailEnd/>
          </a:ln>
        </p:spPr>
      </p:pic>
      <p:graphicFrame>
        <p:nvGraphicFramePr>
          <p:cNvPr id="10" name="Diagram 9"/>
          <p:cNvGraphicFramePr/>
          <p:nvPr/>
        </p:nvGraphicFramePr>
        <p:xfrm>
          <a:off x="609600" y="457201"/>
          <a:ext cx="7924800" cy="609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103" name="Picture 7"/>
          <p:cNvPicPr>
            <a:picLocks noGrp="1" noChangeAspect="1" noChangeArrowheads="1"/>
          </p:cNvPicPr>
          <p:nvPr>
            <p:ph idx="1"/>
          </p:nvPr>
        </p:nvPicPr>
        <p:blipFill>
          <a:blip r:embed="rId9" cstate="screen"/>
          <a:srcRect/>
          <a:stretch>
            <a:fillRect/>
          </a:stretch>
        </p:blipFill>
        <p:spPr bwMode="auto">
          <a:xfrm>
            <a:off x="1219200" y="4876800"/>
            <a:ext cx="2731008" cy="1498262"/>
          </a:xfrm>
          <a:prstGeom prst="rect">
            <a:avLst/>
          </a:prstGeom>
          <a:noFill/>
          <a:ln w="9525">
            <a:solidFill>
              <a:srgbClr val="002060"/>
            </a:solidFill>
            <a:miter lim="800000"/>
            <a:headEnd/>
            <a:tailEnd/>
          </a:ln>
        </p:spPr>
      </p:pic>
      <p:pic>
        <p:nvPicPr>
          <p:cNvPr id="4104" name="Picture 8"/>
          <p:cNvPicPr>
            <a:picLocks noChangeAspect="1" noChangeArrowheads="1"/>
          </p:cNvPicPr>
          <p:nvPr/>
        </p:nvPicPr>
        <p:blipFill>
          <a:blip r:embed="rId10" cstate="screen"/>
          <a:srcRect/>
          <a:stretch>
            <a:fillRect/>
          </a:stretch>
        </p:blipFill>
        <p:spPr bwMode="auto">
          <a:xfrm>
            <a:off x="228600" y="1447800"/>
            <a:ext cx="3962400" cy="2971800"/>
          </a:xfrm>
          <a:prstGeom prst="rect">
            <a:avLst/>
          </a:prstGeom>
          <a:noFill/>
          <a:ln w="9525">
            <a:solidFill>
              <a:srgbClr val="002060"/>
            </a:solidFill>
            <a:miter lim="800000"/>
            <a:headEnd/>
            <a:tailEnd/>
          </a:ln>
        </p:spPr>
      </p:pic>
      <p:pic>
        <p:nvPicPr>
          <p:cNvPr id="1026" name="Picture 2"/>
          <p:cNvPicPr>
            <a:picLocks noChangeAspect="1" noChangeArrowheads="1"/>
          </p:cNvPicPr>
          <p:nvPr/>
        </p:nvPicPr>
        <p:blipFill>
          <a:blip r:embed="rId11" cstate="screen"/>
          <a:srcRect t="11356"/>
          <a:stretch>
            <a:fillRect/>
          </a:stretch>
        </p:blipFill>
        <p:spPr bwMode="auto">
          <a:xfrm>
            <a:off x="5410200" y="4114800"/>
            <a:ext cx="2133600" cy="2519060"/>
          </a:xfrm>
          <a:prstGeom prst="rect">
            <a:avLst/>
          </a:prstGeom>
          <a:noFill/>
          <a:ln w="9525">
            <a:solidFill>
              <a:srgbClr val="002060"/>
            </a:solidFill>
            <a:miter lim="800000"/>
            <a:headEnd/>
            <a:tailEnd/>
          </a:ln>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9700" y="533400"/>
            <a:ext cx="6324600" cy="914400"/>
            <a:chOff x="0" y="3070281"/>
            <a:chExt cx="7924800" cy="1439099"/>
          </a:xfrm>
          <a:scene3d>
            <a:camera prst="orthographicFront">
              <a:rot lat="0" lon="0" rev="0"/>
            </a:camera>
            <a:lightRig rig="contrasting" dir="t">
              <a:rot lat="0" lon="0" rev="1200000"/>
            </a:lightRig>
          </a:scene3d>
        </p:grpSpPr>
        <p:sp>
          <p:nvSpPr>
            <p:cNvPr id="5" name="Rounded Rectangle 4"/>
            <p:cNvSpPr/>
            <p:nvPr/>
          </p:nvSpPr>
          <p:spPr>
            <a:xfrm>
              <a:off x="0" y="3070281"/>
              <a:ext cx="7924800" cy="1439099"/>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p:cNvSpPr/>
            <p:nvPr/>
          </p:nvSpPr>
          <p:spPr>
            <a:xfrm>
              <a:off x="70251" y="3140532"/>
              <a:ext cx="7784298" cy="1248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lvl="0" algn="ctr" defTabSz="2667000" rtl="0">
                <a:lnSpc>
                  <a:spcPct val="90000"/>
                </a:lnSpc>
                <a:spcBef>
                  <a:spcPct val="0"/>
                </a:spcBef>
                <a:spcAft>
                  <a:spcPct val="35000"/>
                </a:spcAft>
              </a:pPr>
              <a:r>
                <a:rPr lang="en-US" sz="3600" kern="1200" dirty="0"/>
                <a:t>Condition: </a:t>
              </a:r>
              <a:r>
                <a:rPr lang="en-US" sz="3600" kern="1200" dirty="0">
                  <a:solidFill>
                    <a:schemeClr val="tx1"/>
                  </a:solidFill>
                </a:rPr>
                <a:t>Used vs. New</a:t>
              </a:r>
            </a:p>
          </p:txBody>
        </p:sp>
      </p:grpSp>
      <p:pic>
        <p:nvPicPr>
          <p:cNvPr id="5124" name="Picture 4"/>
          <p:cNvPicPr>
            <a:picLocks noGrp="1" noChangeAspect="1" noChangeArrowheads="1"/>
          </p:cNvPicPr>
          <p:nvPr>
            <p:ph idx="1"/>
          </p:nvPr>
        </p:nvPicPr>
        <p:blipFill>
          <a:blip r:embed="rId3" cstate="screen"/>
          <a:srcRect l="3089" t="1932"/>
          <a:stretch>
            <a:fillRect/>
          </a:stretch>
        </p:blipFill>
        <p:spPr bwMode="auto">
          <a:xfrm>
            <a:off x="152400" y="2362200"/>
            <a:ext cx="4157837" cy="3362740"/>
          </a:xfrm>
          <a:prstGeom prst="rect">
            <a:avLst/>
          </a:prstGeom>
          <a:noFill/>
          <a:ln w="9525">
            <a:solidFill>
              <a:srgbClr val="002060"/>
            </a:solidFill>
            <a:miter lim="800000"/>
            <a:headEnd/>
            <a:tailEnd/>
          </a:ln>
        </p:spPr>
      </p:pic>
      <p:pic>
        <p:nvPicPr>
          <p:cNvPr id="5125" name="Picture 5"/>
          <p:cNvPicPr>
            <a:picLocks noChangeAspect="1" noChangeArrowheads="1"/>
          </p:cNvPicPr>
          <p:nvPr/>
        </p:nvPicPr>
        <p:blipFill>
          <a:blip r:embed="rId4" cstate="screen">
            <a:lum bright="9000"/>
          </a:blip>
          <a:srcRect/>
          <a:stretch>
            <a:fillRect/>
          </a:stretch>
        </p:blipFill>
        <p:spPr bwMode="auto">
          <a:xfrm>
            <a:off x="4572000" y="2362200"/>
            <a:ext cx="4470400" cy="3352800"/>
          </a:xfrm>
          <a:prstGeom prst="rect">
            <a:avLst/>
          </a:prstGeom>
          <a:noFill/>
          <a:ln w="9525">
            <a:solidFill>
              <a:srgbClr val="002060"/>
            </a:solidFill>
            <a:miter lim="800000"/>
            <a:headEnd/>
            <a:tailEnd/>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762250" y="2209800"/>
          <a:ext cx="36195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943100" y="1447800"/>
          <a:ext cx="5257800" cy="68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p:cNvGrpSpPr/>
          <p:nvPr/>
        </p:nvGrpSpPr>
        <p:grpSpPr>
          <a:xfrm>
            <a:off x="1409700" y="533400"/>
            <a:ext cx="6324600" cy="914400"/>
            <a:chOff x="0" y="3070281"/>
            <a:chExt cx="7924800" cy="1439099"/>
          </a:xfrm>
          <a:scene3d>
            <a:camera prst="orthographicFront">
              <a:rot lat="0" lon="0" rev="0"/>
            </a:camera>
            <a:lightRig rig="contrasting" dir="t">
              <a:rot lat="0" lon="0" rev="1200000"/>
            </a:lightRig>
          </a:scene3d>
        </p:grpSpPr>
        <p:sp>
          <p:nvSpPr>
            <p:cNvPr id="12" name="Rounded Rectangle 11"/>
            <p:cNvSpPr/>
            <p:nvPr/>
          </p:nvSpPr>
          <p:spPr>
            <a:xfrm>
              <a:off x="0" y="3070281"/>
              <a:ext cx="7924800" cy="1439099"/>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3" name="Rounded Rectangle 4"/>
            <p:cNvSpPr/>
            <p:nvPr/>
          </p:nvSpPr>
          <p:spPr>
            <a:xfrm>
              <a:off x="70251" y="3140532"/>
              <a:ext cx="7784298" cy="1248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lvl="0" algn="ctr" defTabSz="2667000" rtl="0">
                <a:lnSpc>
                  <a:spcPct val="90000"/>
                </a:lnSpc>
                <a:spcBef>
                  <a:spcPct val="0"/>
                </a:spcBef>
                <a:spcAft>
                  <a:spcPct val="35000"/>
                </a:spcAft>
              </a:pPr>
              <a:r>
                <a:rPr lang="en-US" sz="3600" kern="1200" dirty="0"/>
                <a:t>Harness: </a:t>
              </a:r>
              <a:r>
                <a:rPr lang="en-US" sz="3600" kern="1200" dirty="0">
                  <a:solidFill>
                    <a:schemeClr val="tx1"/>
                  </a:solidFill>
                </a:rPr>
                <a:t>Types</a:t>
              </a:r>
            </a:p>
          </p:txBody>
        </p:sp>
      </p:gr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screen"/>
          <a:srcRect/>
          <a:stretch>
            <a:fillRect/>
          </a:stretch>
        </p:blipFill>
        <p:spPr bwMode="auto">
          <a:xfrm>
            <a:off x="228600" y="1524000"/>
            <a:ext cx="4148137" cy="2074862"/>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cstate="screen"/>
          <a:srcRect/>
          <a:stretch>
            <a:fillRect/>
          </a:stretch>
        </p:blipFill>
        <p:spPr bwMode="auto">
          <a:xfrm>
            <a:off x="5257800" y="1371600"/>
            <a:ext cx="3228975" cy="2231518"/>
          </a:xfrm>
          <a:prstGeom prst="rect">
            <a:avLst/>
          </a:prstGeom>
          <a:noFill/>
          <a:ln w="9525">
            <a:solidFill>
              <a:srgbClr val="000000"/>
            </a:solidFill>
            <a:miter lim="800000"/>
            <a:headEnd/>
            <a:tailEnd/>
          </a:ln>
          <a:effectLst/>
        </p:spPr>
      </p:pic>
      <p:pic>
        <p:nvPicPr>
          <p:cNvPr id="17412" name="Picture 4"/>
          <p:cNvPicPr>
            <a:picLocks noChangeAspect="1" noChangeArrowheads="1"/>
          </p:cNvPicPr>
          <p:nvPr/>
        </p:nvPicPr>
        <p:blipFill>
          <a:blip r:embed="rId5" cstate="screen"/>
          <a:srcRect/>
          <a:stretch>
            <a:fillRect/>
          </a:stretch>
        </p:blipFill>
        <p:spPr bwMode="auto">
          <a:xfrm>
            <a:off x="304800" y="3810000"/>
            <a:ext cx="5471904" cy="2676525"/>
          </a:xfrm>
          <a:prstGeom prst="rect">
            <a:avLst/>
          </a:prstGeom>
          <a:noFill/>
          <a:ln w="9525">
            <a:solidFill>
              <a:srgbClr val="000000"/>
            </a:solidFill>
            <a:miter lim="800000"/>
            <a:headEnd/>
            <a:tailEnd/>
          </a:ln>
          <a:effectLst/>
        </p:spPr>
      </p:pic>
      <p:cxnSp>
        <p:nvCxnSpPr>
          <p:cNvPr id="8" name="Straight Arrow Connector 7"/>
          <p:cNvCxnSpPr/>
          <p:nvPr/>
        </p:nvCxnSpPr>
        <p:spPr>
          <a:xfrm rot="10800000">
            <a:off x="7467600" y="2286000"/>
            <a:ext cx="9144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81000"/>
            <a:ext cx="5486400" cy="838200"/>
            <a:chOff x="0" y="36906"/>
            <a:chExt cx="3619500" cy="599625"/>
          </a:xfrm>
          <a:scene3d>
            <a:camera prst="orthographicFront">
              <a:rot lat="0" lon="0" rev="0"/>
            </a:camera>
            <a:lightRig rig="contrasting" dir="t">
              <a:rot lat="0" lon="0" rev="1200000"/>
            </a:lightRig>
          </a:scene3d>
        </p:grpSpPr>
        <p:sp>
          <p:nvSpPr>
            <p:cNvPr id="7" name="Rounded Rectangle 6"/>
            <p:cNvSpPr/>
            <p:nvPr/>
          </p:nvSpPr>
          <p:spPr>
            <a:xfrm>
              <a:off x="0" y="36906"/>
              <a:ext cx="3619500" cy="599625"/>
            </a:xfrm>
            <a:prstGeom prst="round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p:cNvSpPr/>
            <p:nvPr/>
          </p:nvSpPr>
          <p:spPr>
            <a:xfrm>
              <a:off x="29271" y="66176"/>
              <a:ext cx="3560958" cy="57035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3600" kern="1200" dirty="0"/>
                <a:t>Style: </a:t>
              </a:r>
              <a:r>
                <a:rPr lang="en-US" sz="3600" kern="1200" dirty="0">
                  <a:solidFill>
                    <a:schemeClr val="tx1"/>
                  </a:solidFill>
                </a:rPr>
                <a:t>Competition</a:t>
              </a:r>
            </a:p>
          </p:txBody>
        </p:sp>
      </p:grpSp>
      <p:pic>
        <p:nvPicPr>
          <p:cNvPr id="10" name="Picture 3"/>
          <p:cNvPicPr>
            <a:picLocks noChangeAspect="1" noChangeArrowheads="1"/>
          </p:cNvPicPr>
          <p:nvPr/>
        </p:nvPicPr>
        <p:blipFill>
          <a:blip r:embed="rId6" cstate="screen"/>
          <a:srcRect/>
          <a:stretch>
            <a:fillRect/>
          </a:stretch>
        </p:blipFill>
        <p:spPr bwMode="auto">
          <a:xfrm>
            <a:off x="6019800" y="4114800"/>
            <a:ext cx="2773432" cy="2286000"/>
          </a:xfrm>
          <a:prstGeom prst="rect">
            <a:avLst/>
          </a:prstGeom>
          <a:noFill/>
          <a:ln w="9525">
            <a:solidFill>
              <a:srgbClr val="000000"/>
            </a:solidFill>
            <a:miter lim="800000"/>
            <a:headEnd/>
            <a:tailEnd/>
          </a:ln>
          <a:effectLst/>
        </p:spPr>
      </p:pic>
    </p:spTree>
  </p:cSld>
  <p:clrMapOvr>
    <a:masterClrMapping/>
  </p:clrMapOvr>
  <p:transition>
    <p:fade thruBlk="1"/>
  </p:transition>
</p:sld>
</file>

<file path=ppt/theme/theme1.xml><?xml version="1.0" encoding="utf-8"?>
<a:theme xmlns:a="http://schemas.openxmlformats.org/drawingml/2006/main" name="Human">
  <a:themeElements>
    <a:clrScheme name="ads colors">
      <a:dk1>
        <a:srgbClr val="005496"/>
      </a:dk1>
      <a:lt1>
        <a:sysClr val="window" lastClr="FFFFFF"/>
      </a:lt1>
      <a:dk2>
        <a:srgbClr val="B45314"/>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Custom 2">
      <a:majorFont>
        <a:latin typeface="Garamond"/>
        <a:ea typeface=""/>
        <a:cs typeface=""/>
      </a:majorFont>
      <a:minorFont>
        <a:latin typeface="Candara"/>
        <a:ea typeface=""/>
        <a:cs typeface=""/>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11302</TotalTime>
  <Words>6120</Words>
  <Application>Microsoft Office PowerPoint</Application>
  <PresentationFormat>On-screen Show (4:3)</PresentationFormat>
  <Paragraphs>520</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Candara</vt:lpstr>
      <vt:lpstr>Garamond</vt:lpstr>
      <vt:lpstr>Wingdings</vt:lpstr>
      <vt:lpstr>Wingdings 2</vt:lpstr>
      <vt:lpstr>Human</vt:lpstr>
      <vt:lpstr>American Driving Society</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Noseband Fit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allowed in ADS Competitions</vt:lpstr>
      <vt:lpstr>PowerPoint Presentation</vt:lpstr>
      <vt:lpstr>PowerPoint Presentation</vt:lpstr>
      <vt:lpstr>PowerPoint Presentation</vt:lpstr>
      <vt:lpstr>Thank You!</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Susie Koos Acker</dc:creator>
  <cp:lastModifiedBy>Jeff Morse</cp:lastModifiedBy>
  <cp:revision>410</cp:revision>
  <cp:lastPrinted>2010-02-12T00:13:10Z</cp:lastPrinted>
  <dcterms:created xsi:type="dcterms:W3CDTF">2008-11-27T03:59:29Z</dcterms:created>
  <dcterms:modified xsi:type="dcterms:W3CDTF">2017-01-25T11:53:40Z</dcterms:modified>
  <cp:contentStatus/>
</cp:coreProperties>
</file>